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D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D52685-90F0-498A-83CA-F7012443BAD9}" v="476" dt="2021-08-25T06:55:11.5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69" autoAdjust="0"/>
    <p:restoredTop sz="94660"/>
  </p:normalViewPr>
  <p:slideViewPr>
    <p:cSldViewPr snapToGrid="0">
      <p:cViewPr>
        <p:scale>
          <a:sx n="400" d="100"/>
          <a:sy n="400" d="100"/>
        </p:scale>
        <p:origin x="-1344" y="-15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ffaele Cappelli" userId="88015dfd-5cfc-4583-8e31-cbed3f740558" providerId="ADAL" clId="{21D52685-90F0-498A-83CA-F7012443BAD9}"/>
    <pc:docChg chg="undo redo custSel addSld delSld modSld">
      <pc:chgData name="Raffaele Cappelli" userId="88015dfd-5cfc-4583-8e31-cbed3f740558" providerId="ADAL" clId="{21D52685-90F0-498A-83CA-F7012443BAD9}" dt="2021-08-25T06:55:11.509" v="1365"/>
      <pc:docMkLst>
        <pc:docMk/>
      </pc:docMkLst>
      <pc:sldChg chg="addSp delSp modSp">
        <pc:chgData name="Raffaele Cappelli" userId="88015dfd-5cfc-4583-8e31-cbed3f740558" providerId="ADAL" clId="{21D52685-90F0-498A-83CA-F7012443BAD9}" dt="2021-08-01T11:27:02.281" v="21" actId="165"/>
        <pc:sldMkLst>
          <pc:docMk/>
          <pc:sldMk cId="3749412497" sldId="257"/>
        </pc:sldMkLst>
        <pc:spChg chg="mod">
          <ac:chgData name="Raffaele Cappelli" userId="88015dfd-5cfc-4583-8e31-cbed3f740558" providerId="ADAL" clId="{21D52685-90F0-498A-83CA-F7012443BAD9}" dt="2021-08-01T11:27:02.281" v="21" actId="165"/>
          <ac:spMkLst>
            <pc:docMk/>
            <pc:sldMk cId="3749412497" sldId="257"/>
            <ac:spMk id="31" creationId="{64568716-B97F-4870-9B4F-358AC73F2956}"/>
          </ac:spMkLst>
        </pc:spChg>
        <pc:spChg chg="mod">
          <ac:chgData name="Raffaele Cappelli" userId="88015dfd-5cfc-4583-8e31-cbed3f740558" providerId="ADAL" clId="{21D52685-90F0-498A-83CA-F7012443BAD9}" dt="2021-08-01T11:27:02.281" v="21" actId="165"/>
          <ac:spMkLst>
            <pc:docMk/>
            <pc:sldMk cId="3749412497" sldId="257"/>
            <ac:spMk id="33" creationId="{13AA01AD-5759-4C98-9B2E-A75F3DD7A43D}"/>
          </ac:spMkLst>
        </pc:spChg>
        <pc:spChg chg="mod">
          <ac:chgData name="Raffaele Cappelli" userId="88015dfd-5cfc-4583-8e31-cbed3f740558" providerId="ADAL" clId="{21D52685-90F0-498A-83CA-F7012443BAD9}" dt="2021-08-01T11:27:02.281" v="21" actId="165"/>
          <ac:spMkLst>
            <pc:docMk/>
            <pc:sldMk cId="3749412497" sldId="257"/>
            <ac:spMk id="35" creationId="{42877521-EFAA-4E1C-BA49-A546D3CAA9A8}"/>
          </ac:spMkLst>
        </pc:spChg>
        <pc:spChg chg="mod">
          <ac:chgData name="Raffaele Cappelli" userId="88015dfd-5cfc-4583-8e31-cbed3f740558" providerId="ADAL" clId="{21D52685-90F0-498A-83CA-F7012443BAD9}" dt="2021-08-01T11:27:02.281" v="21" actId="165"/>
          <ac:spMkLst>
            <pc:docMk/>
            <pc:sldMk cId="3749412497" sldId="257"/>
            <ac:spMk id="36" creationId="{991793C0-E627-44E5-90A7-775049B1AE30}"/>
          </ac:spMkLst>
        </pc:spChg>
        <pc:spChg chg="mod">
          <ac:chgData name="Raffaele Cappelli" userId="88015dfd-5cfc-4583-8e31-cbed3f740558" providerId="ADAL" clId="{21D52685-90F0-498A-83CA-F7012443BAD9}" dt="2021-08-01T11:27:02.281" v="21" actId="165"/>
          <ac:spMkLst>
            <pc:docMk/>
            <pc:sldMk cId="3749412497" sldId="257"/>
            <ac:spMk id="37" creationId="{EB68AB86-D6D7-47E0-9C88-3C2C6C198F6B}"/>
          </ac:spMkLst>
        </pc:spChg>
        <pc:spChg chg="mod">
          <ac:chgData name="Raffaele Cappelli" userId="88015dfd-5cfc-4583-8e31-cbed3f740558" providerId="ADAL" clId="{21D52685-90F0-498A-83CA-F7012443BAD9}" dt="2021-08-01T11:27:02.281" v="21" actId="165"/>
          <ac:spMkLst>
            <pc:docMk/>
            <pc:sldMk cId="3749412497" sldId="257"/>
            <ac:spMk id="38" creationId="{88B1667F-3560-4FA5-AD3F-7D2483A3291F}"/>
          </ac:spMkLst>
        </pc:spChg>
        <pc:spChg chg="mod">
          <ac:chgData name="Raffaele Cappelli" userId="88015dfd-5cfc-4583-8e31-cbed3f740558" providerId="ADAL" clId="{21D52685-90F0-498A-83CA-F7012443BAD9}" dt="2021-08-01T11:27:02.281" v="21" actId="165"/>
          <ac:spMkLst>
            <pc:docMk/>
            <pc:sldMk cId="3749412497" sldId="257"/>
            <ac:spMk id="39" creationId="{2B027697-A07E-4A08-86FC-DA6AADBEBA19}"/>
          </ac:spMkLst>
        </pc:spChg>
        <pc:spChg chg="mod">
          <ac:chgData name="Raffaele Cappelli" userId="88015dfd-5cfc-4583-8e31-cbed3f740558" providerId="ADAL" clId="{21D52685-90F0-498A-83CA-F7012443BAD9}" dt="2021-08-01T11:27:02.281" v="21" actId="165"/>
          <ac:spMkLst>
            <pc:docMk/>
            <pc:sldMk cId="3749412497" sldId="257"/>
            <ac:spMk id="40" creationId="{89F6C440-AA55-4FC8-B8AA-5438EE6B5ADC}"/>
          </ac:spMkLst>
        </pc:spChg>
        <pc:spChg chg="mod">
          <ac:chgData name="Raffaele Cappelli" userId="88015dfd-5cfc-4583-8e31-cbed3f740558" providerId="ADAL" clId="{21D52685-90F0-498A-83CA-F7012443BAD9}" dt="2021-08-01T11:27:02.281" v="21" actId="165"/>
          <ac:spMkLst>
            <pc:docMk/>
            <pc:sldMk cId="3749412497" sldId="257"/>
            <ac:spMk id="41" creationId="{1CE29CF8-DAE9-48A2-A20A-7932A69F13E5}"/>
          </ac:spMkLst>
        </pc:spChg>
        <pc:spChg chg="mod">
          <ac:chgData name="Raffaele Cappelli" userId="88015dfd-5cfc-4583-8e31-cbed3f740558" providerId="ADAL" clId="{21D52685-90F0-498A-83CA-F7012443BAD9}" dt="2021-08-01T11:27:02.281" v="21" actId="165"/>
          <ac:spMkLst>
            <pc:docMk/>
            <pc:sldMk cId="3749412497" sldId="257"/>
            <ac:spMk id="43" creationId="{C66FB9AE-7890-4A9E-9711-175835FDAA1A}"/>
          </ac:spMkLst>
        </pc:spChg>
        <pc:spChg chg="mod">
          <ac:chgData name="Raffaele Cappelli" userId="88015dfd-5cfc-4583-8e31-cbed3f740558" providerId="ADAL" clId="{21D52685-90F0-498A-83CA-F7012443BAD9}" dt="2021-08-01T11:27:02.281" v="21" actId="165"/>
          <ac:spMkLst>
            <pc:docMk/>
            <pc:sldMk cId="3749412497" sldId="257"/>
            <ac:spMk id="44" creationId="{C2911A34-03F1-4ED0-AA56-625701871940}"/>
          </ac:spMkLst>
        </pc:spChg>
        <pc:spChg chg="mod topLvl">
          <ac:chgData name="Raffaele Cappelli" userId="88015dfd-5cfc-4583-8e31-cbed3f740558" providerId="ADAL" clId="{21D52685-90F0-498A-83CA-F7012443BAD9}" dt="2021-08-01T11:27:02.281" v="21" actId="165"/>
          <ac:spMkLst>
            <pc:docMk/>
            <pc:sldMk cId="3749412497" sldId="257"/>
            <ac:spMk id="47" creationId="{9319CC00-81BE-4F1B-9685-E18C4A20B5A0}"/>
          </ac:spMkLst>
        </pc:spChg>
        <pc:spChg chg="mod">
          <ac:chgData name="Raffaele Cappelli" userId="88015dfd-5cfc-4583-8e31-cbed3f740558" providerId="ADAL" clId="{21D52685-90F0-498A-83CA-F7012443BAD9}" dt="2021-08-01T11:27:02.281" v="21" actId="165"/>
          <ac:spMkLst>
            <pc:docMk/>
            <pc:sldMk cId="3749412497" sldId="257"/>
            <ac:spMk id="68" creationId="{4476DF00-986D-48DC-8DF3-D8587E235E6E}"/>
          </ac:spMkLst>
        </pc:spChg>
        <pc:spChg chg="mod">
          <ac:chgData name="Raffaele Cappelli" userId="88015dfd-5cfc-4583-8e31-cbed3f740558" providerId="ADAL" clId="{21D52685-90F0-498A-83CA-F7012443BAD9}" dt="2021-08-01T11:27:02.281" v="21" actId="165"/>
          <ac:spMkLst>
            <pc:docMk/>
            <pc:sldMk cId="3749412497" sldId="257"/>
            <ac:spMk id="70" creationId="{56D188CC-E791-4907-9C65-E82D9D575609}"/>
          </ac:spMkLst>
        </pc:spChg>
        <pc:spChg chg="mod topLvl">
          <ac:chgData name="Raffaele Cappelli" userId="88015dfd-5cfc-4583-8e31-cbed3f740558" providerId="ADAL" clId="{21D52685-90F0-498A-83CA-F7012443BAD9}" dt="2021-08-01T11:27:02.281" v="21" actId="165"/>
          <ac:spMkLst>
            <pc:docMk/>
            <pc:sldMk cId="3749412497" sldId="257"/>
            <ac:spMk id="71" creationId="{1C880ACB-8B6F-4D82-8BB2-39ADF4367555}"/>
          </ac:spMkLst>
        </pc:spChg>
        <pc:grpChg chg="mod">
          <ac:chgData name="Raffaele Cappelli" userId="88015dfd-5cfc-4583-8e31-cbed3f740558" providerId="ADAL" clId="{21D52685-90F0-498A-83CA-F7012443BAD9}" dt="2021-08-01T11:27:02.281" v="21" actId="165"/>
          <ac:grpSpMkLst>
            <pc:docMk/>
            <pc:sldMk cId="3749412497" sldId="257"/>
            <ac:grpSpMk id="23" creationId="{E48C561B-91C5-48F1-8AED-70516BC6D0B6}"/>
          </ac:grpSpMkLst>
        </pc:grpChg>
        <pc:grpChg chg="mod">
          <ac:chgData name="Raffaele Cappelli" userId="88015dfd-5cfc-4583-8e31-cbed3f740558" providerId="ADAL" clId="{21D52685-90F0-498A-83CA-F7012443BAD9}" dt="2021-08-01T11:27:02.281" v="21" actId="165"/>
          <ac:grpSpMkLst>
            <pc:docMk/>
            <pc:sldMk cId="3749412497" sldId="257"/>
            <ac:grpSpMk id="30" creationId="{A18071D3-59CC-43D1-8EEE-6E10F05095BF}"/>
          </ac:grpSpMkLst>
        </pc:grpChg>
        <pc:grpChg chg="mod topLvl">
          <ac:chgData name="Raffaele Cappelli" userId="88015dfd-5cfc-4583-8e31-cbed3f740558" providerId="ADAL" clId="{21D52685-90F0-498A-83CA-F7012443BAD9}" dt="2021-08-01T11:27:02.281" v="21" actId="165"/>
          <ac:grpSpMkLst>
            <pc:docMk/>
            <pc:sldMk cId="3749412497" sldId="257"/>
            <ac:grpSpMk id="72" creationId="{BDB99E44-1414-4343-99B3-2DFAC7E61A4D}"/>
          </ac:grpSpMkLst>
        </pc:grpChg>
        <pc:grpChg chg="add del mod">
          <ac:chgData name="Raffaele Cappelli" userId="88015dfd-5cfc-4583-8e31-cbed3f740558" providerId="ADAL" clId="{21D52685-90F0-498A-83CA-F7012443BAD9}" dt="2021-08-01T11:27:02.281" v="21" actId="165"/>
          <ac:grpSpMkLst>
            <pc:docMk/>
            <pc:sldMk cId="3749412497" sldId="257"/>
            <ac:grpSpMk id="73" creationId="{57E3647F-A46E-464F-B3A0-A2791441D5D8}"/>
          </ac:grpSpMkLst>
        </pc:grpChg>
        <pc:cxnChg chg="mod">
          <ac:chgData name="Raffaele Cappelli" userId="88015dfd-5cfc-4583-8e31-cbed3f740558" providerId="ADAL" clId="{21D52685-90F0-498A-83CA-F7012443BAD9}" dt="2021-08-01T11:27:02.281" v="21" actId="165"/>
          <ac:cxnSpMkLst>
            <pc:docMk/>
            <pc:sldMk cId="3749412497" sldId="257"/>
            <ac:cxnSpMk id="5" creationId="{736619E6-2EE8-4800-B979-B1EB3A45DB7B}"/>
          </ac:cxnSpMkLst>
        </pc:cxnChg>
        <pc:cxnChg chg="mod">
          <ac:chgData name="Raffaele Cappelli" userId="88015dfd-5cfc-4583-8e31-cbed3f740558" providerId="ADAL" clId="{21D52685-90F0-498A-83CA-F7012443BAD9}" dt="2021-08-01T11:27:02.281" v="21" actId="165"/>
          <ac:cxnSpMkLst>
            <pc:docMk/>
            <pc:sldMk cId="3749412497" sldId="257"/>
            <ac:cxnSpMk id="6" creationId="{F25879D3-94B7-48C7-9C6B-50813A12D5D0}"/>
          </ac:cxnSpMkLst>
        </pc:cxnChg>
        <pc:cxnChg chg="mod">
          <ac:chgData name="Raffaele Cappelli" userId="88015dfd-5cfc-4583-8e31-cbed3f740558" providerId="ADAL" clId="{21D52685-90F0-498A-83CA-F7012443BAD9}" dt="2021-08-01T11:27:02.281" v="21" actId="165"/>
          <ac:cxnSpMkLst>
            <pc:docMk/>
            <pc:sldMk cId="3749412497" sldId="257"/>
            <ac:cxnSpMk id="12" creationId="{DF372EE9-BF26-45F5-A001-8BFA1FEF0B16}"/>
          </ac:cxnSpMkLst>
        </pc:cxnChg>
        <pc:cxnChg chg="mod">
          <ac:chgData name="Raffaele Cappelli" userId="88015dfd-5cfc-4583-8e31-cbed3f740558" providerId="ADAL" clId="{21D52685-90F0-498A-83CA-F7012443BAD9}" dt="2021-08-01T11:27:02.281" v="21" actId="165"/>
          <ac:cxnSpMkLst>
            <pc:docMk/>
            <pc:sldMk cId="3749412497" sldId="257"/>
            <ac:cxnSpMk id="14" creationId="{32B73762-20A2-4F2F-A3E8-C0D7E5E81A87}"/>
          </ac:cxnSpMkLst>
        </pc:cxnChg>
        <pc:cxnChg chg="mod">
          <ac:chgData name="Raffaele Cappelli" userId="88015dfd-5cfc-4583-8e31-cbed3f740558" providerId="ADAL" clId="{21D52685-90F0-498A-83CA-F7012443BAD9}" dt="2021-08-01T11:27:02.281" v="21" actId="165"/>
          <ac:cxnSpMkLst>
            <pc:docMk/>
            <pc:sldMk cId="3749412497" sldId="257"/>
            <ac:cxnSpMk id="15" creationId="{505F1A4C-A742-4D26-A53A-7455DE11E6FC}"/>
          </ac:cxnSpMkLst>
        </pc:cxnChg>
        <pc:cxnChg chg="mod">
          <ac:chgData name="Raffaele Cappelli" userId="88015dfd-5cfc-4583-8e31-cbed3f740558" providerId="ADAL" clId="{21D52685-90F0-498A-83CA-F7012443BAD9}" dt="2021-08-01T11:27:02.281" v="21" actId="165"/>
          <ac:cxnSpMkLst>
            <pc:docMk/>
            <pc:sldMk cId="3749412497" sldId="257"/>
            <ac:cxnSpMk id="16" creationId="{FC8BE8BA-AA46-4E8D-B816-1A70ADB4D929}"/>
          </ac:cxnSpMkLst>
        </pc:cxnChg>
        <pc:cxnChg chg="mod">
          <ac:chgData name="Raffaele Cappelli" userId="88015dfd-5cfc-4583-8e31-cbed3f740558" providerId="ADAL" clId="{21D52685-90F0-498A-83CA-F7012443BAD9}" dt="2021-08-01T11:27:02.281" v="21" actId="165"/>
          <ac:cxnSpMkLst>
            <pc:docMk/>
            <pc:sldMk cId="3749412497" sldId="257"/>
            <ac:cxnSpMk id="17" creationId="{C1562B63-E5A2-4D23-BD69-B51D650D2D5E}"/>
          </ac:cxnSpMkLst>
        </pc:cxnChg>
        <pc:cxnChg chg="mod">
          <ac:chgData name="Raffaele Cappelli" userId="88015dfd-5cfc-4583-8e31-cbed3f740558" providerId="ADAL" clId="{21D52685-90F0-498A-83CA-F7012443BAD9}" dt="2021-08-01T11:27:02.281" v="21" actId="165"/>
          <ac:cxnSpMkLst>
            <pc:docMk/>
            <pc:sldMk cId="3749412497" sldId="257"/>
            <ac:cxnSpMk id="18" creationId="{B8B0BF8D-2C5C-4B69-8AC0-020F42DF19FD}"/>
          </ac:cxnSpMkLst>
        </pc:cxnChg>
        <pc:cxnChg chg="mod">
          <ac:chgData name="Raffaele Cappelli" userId="88015dfd-5cfc-4583-8e31-cbed3f740558" providerId="ADAL" clId="{21D52685-90F0-498A-83CA-F7012443BAD9}" dt="2021-08-01T11:27:02.281" v="21" actId="165"/>
          <ac:cxnSpMkLst>
            <pc:docMk/>
            <pc:sldMk cId="3749412497" sldId="257"/>
            <ac:cxnSpMk id="19" creationId="{9BAC951B-EA5A-494B-BC35-92793449A341}"/>
          </ac:cxnSpMkLst>
        </pc:cxnChg>
        <pc:cxnChg chg="mod">
          <ac:chgData name="Raffaele Cappelli" userId="88015dfd-5cfc-4583-8e31-cbed3f740558" providerId="ADAL" clId="{21D52685-90F0-498A-83CA-F7012443BAD9}" dt="2021-08-01T11:27:02.281" v="21" actId="165"/>
          <ac:cxnSpMkLst>
            <pc:docMk/>
            <pc:sldMk cId="3749412497" sldId="257"/>
            <ac:cxnSpMk id="20" creationId="{824B71B7-1656-4236-ACA3-480CF5AB6719}"/>
          </ac:cxnSpMkLst>
        </pc:cxnChg>
        <pc:cxnChg chg="mod">
          <ac:chgData name="Raffaele Cappelli" userId="88015dfd-5cfc-4583-8e31-cbed3f740558" providerId="ADAL" clId="{21D52685-90F0-498A-83CA-F7012443BAD9}" dt="2021-08-01T11:27:02.281" v="21" actId="165"/>
          <ac:cxnSpMkLst>
            <pc:docMk/>
            <pc:sldMk cId="3749412497" sldId="257"/>
            <ac:cxnSpMk id="21" creationId="{E77A9A1F-3038-4052-A934-5CFDA1C222B2}"/>
          </ac:cxnSpMkLst>
        </pc:cxnChg>
        <pc:cxnChg chg="mod">
          <ac:chgData name="Raffaele Cappelli" userId="88015dfd-5cfc-4583-8e31-cbed3f740558" providerId="ADAL" clId="{21D52685-90F0-498A-83CA-F7012443BAD9}" dt="2021-08-01T11:27:02.281" v="21" actId="165"/>
          <ac:cxnSpMkLst>
            <pc:docMk/>
            <pc:sldMk cId="3749412497" sldId="257"/>
            <ac:cxnSpMk id="22" creationId="{77C450C1-794A-4787-9C52-2F7EA633B057}"/>
          </ac:cxnSpMkLst>
        </pc:cxnChg>
        <pc:cxnChg chg="mod topLvl">
          <ac:chgData name="Raffaele Cappelli" userId="88015dfd-5cfc-4583-8e31-cbed3f740558" providerId="ADAL" clId="{21D52685-90F0-498A-83CA-F7012443BAD9}" dt="2021-08-01T11:27:02.281" v="21" actId="165"/>
          <ac:cxnSpMkLst>
            <pc:docMk/>
            <pc:sldMk cId="3749412497" sldId="257"/>
            <ac:cxnSpMk id="49" creationId="{D5299C77-1D2E-4E5F-B075-AF9E27BAA754}"/>
          </ac:cxnSpMkLst>
        </pc:cxnChg>
        <pc:cxnChg chg="mod topLvl">
          <ac:chgData name="Raffaele Cappelli" userId="88015dfd-5cfc-4583-8e31-cbed3f740558" providerId="ADAL" clId="{21D52685-90F0-498A-83CA-F7012443BAD9}" dt="2021-08-01T11:27:02.281" v="21" actId="165"/>
          <ac:cxnSpMkLst>
            <pc:docMk/>
            <pc:sldMk cId="3749412497" sldId="257"/>
            <ac:cxnSpMk id="52" creationId="{A24679BF-3CC2-4821-A5F9-954F7327B08B}"/>
          </ac:cxnSpMkLst>
        </pc:cxnChg>
        <pc:cxnChg chg="mod">
          <ac:chgData name="Raffaele Cappelli" userId="88015dfd-5cfc-4583-8e31-cbed3f740558" providerId="ADAL" clId="{21D52685-90F0-498A-83CA-F7012443BAD9}" dt="2021-08-01T11:27:02.281" v="21" actId="165"/>
          <ac:cxnSpMkLst>
            <pc:docMk/>
            <pc:sldMk cId="3749412497" sldId="257"/>
            <ac:cxnSpMk id="58" creationId="{7350C42E-5766-42B5-8D4F-705336FB7241}"/>
          </ac:cxnSpMkLst>
        </pc:cxnChg>
        <pc:cxnChg chg="mod">
          <ac:chgData name="Raffaele Cappelli" userId="88015dfd-5cfc-4583-8e31-cbed3f740558" providerId="ADAL" clId="{21D52685-90F0-498A-83CA-F7012443BAD9}" dt="2021-08-01T11:27:02.281" v="21" actId="165"/>
          <ac:cxnSpMkLst>
            <pc:docMk/>
            <pc:sldMk cId="3749412497" sldId="257"/>
            <ac:cxnSpMk id="59" creationId="{76A1C12B-BCC1-4E53-9544-F995D4A15793}"/>
          </ac:cxnSpMkLst>
        </pc:cxnChg>
        <pc:cxnChg chg="mod">
          <ac:chgData name="Raffaele Cappelli" userId="88015dfd-5cfc-4583-8e31-cbed3f740558" providerId="ADAL" clId="{21D52685-90F0-498A-83CA-F7012443BAD9}" dt="2021-08-01T11:27:02.281" v="21" actId="165"/>
          <ac:cxnSpMkLst>
            <pc:docMk/>
            <pc:sldMk cId="3749412497" sldId="257"/>
            <ac:cxnSpMk id="60" creationId="{8A9C8CB7-B9C4-46B5-81F8-7C0E71FCFBF2}"/>
          </ac:cxnSpMkLst>
        </pc:cxnChg>
        <pc:cxnChg chg="mod">
          <ac:chgData name="Raffaele Cappelli" userId="88015dfd-5cfc-4583-8e31-cbed3f740558" providerId="ADAL" clId="{21D52685-90F0-498A-83CA-F7012443BAD9}" dt="2021-08-01T11:27:02.281" v="21" actId="165"/>
          <ac:cxnSpMkLst>
            <pc:docMk/>
            <pc:sldMk cId="3749412497" sldId="257"/>
            <ac:cxnSpMk id="61" creationId="{51DD3D17-953F-4535-83A4-ACD536D8EF1F}"/>
          </ac:cxnSpMkLst>
        </pc:cxnChg>
        <pc:cxnChg chg="mod">
          <ac:chgData name="Raffaele Cappelli" userId="88015dfd-5cfc-4583-8e31-cbed3f740558" providerId="ADAL" clId="{21D52685-90F0-498A-83CA-F7012443BAD9}" dt="2021-08-01T11:27:02.281" v="21" actId="165"/>
          <ac:cxnSpMkLst>
            <pc:docMk/>
            <pc:sldMk cId="3749412497" sldId="257"/>
            <ac:cxnSpMk id="64" creationId="{E24E6415-F4B7-4800-8540-7BE2F77AD62B}"/>
          </ac:cxnSpMkLst>
        </pc:cxnChg>
        <pc:cxnChg chg="mod">
          <ac:chgData name="Raffaele Cappelli" userId="88015dfd-5cfc-4583-8e31-cbed3f740558" providerId="ADAL" clId="{21D52685-90F0-498A-83CA-F7012443BAD9}" dt="2021-08-01T11:27:02.281" v="21" actId="165"/>
          <ac:cxnSpMkLst>
            <pc:docMk/>
            <pc:sldMk cId="3749412497" sldId="257"/>
            <ac:cxnSpMk id="65" creationId="{36BC1421-F66D-4A20-BE8F-6D55FCAB4D68}"/>
          </ac:cxnSpMkLst>
        </pc:cxnChg>
        <pc:cxnChg chg="mod">
          <ac:chgData name="Raffaele Cappelli" userId="88015dfd-5cfc-4583-8e31-cbed3f740558" providerId="ADAL" clId="{21D52685-90F0-498A-83CA-F7012443BAD9}" dt="2021-08-01T11:27:02.281" v="21" actId="165"/>
          <ac:cxnSpMkLst>
            <pc:docMk/>
            <pc:sldMk cId="3749412497" sldId="257"/>
            <ac:cxnSpMk id="66" creationId="{C636CE2A-74D8-4D1A-AD53-382FD8714849}"/>
          </ac:cxnSpMkLst>
        </pc:cxnChg>
        <pc:cxnChg chg="mod">
          <ac:chgData name="Raffaele Cappelli" userId="88015dfd-5cfc-4583-8e31-cbed3f740558" providerId="ADAL" clId="{21D52685-90F0-498A-83CA-F7012443BAD9}" dt="2021-08-01T11:27:02.281" v="21" actId="165"/>
          <ac:cxnSpMkLst>
            <pc:docMk/>
            <pc:sldMk cId="3749412497" sldId="257"/>
            <ac:cxnSpMk id="67" creationId="{2AE06A88-A0C0-4E3F-BE03-6F9EA23A62D5}"/>
          </ac:cxnSpMkLst>
        </pc:cxnChg>
      </pc:sldChg>
      <pc:sldChg chg="addSp delSp modSp add mod">
        <pc:chgData name="Raffaele Cappelli" userId="88015dfd-5cfc-4583-8e31-cbed3f740558" providerId="ADAL" clId="{21D52685-90F0-498A-83CA-F7012443BAD9}" dt="2021-08-01T11:37:15.812" v="196" actId="1037"/>
        <pc:sldMkLst>
          <pc:docMk/>
          <pc:sldMk cId="383674513" sldId="258"/>
        </pc:sldMkLst>
        <pc:spChg chg="add mod">
          <ac:chgData name="Raffaele Cappelli" userId="88015dfd-5cfc-4583-8e31-cbed3f740558" providerId="ADAL" clId="{21D52685-90F0-498A-83CA-F7012443BAD9}" dt="2021-08-01T11:35:02.794" v="137" actId="164"/>
          <ac:spMkLst>
            <pc:docMk/>
            <pc:sldMk cId="383674513" sldId="258"/>
            <ac:spMk id="7" creationId="{C655F552-F559-4AF8-BD9A-97E63767F82B}"/>
          </ac:spMkLst>
        </pc:spChg>
        <pc:spChg chg="add mod">
          <ac:chgData name="Raffaele Cappelli" userId="88015dfd-5cfc-4583-8e31-cbed3f740558" providerId="ADAL" clId="{21D52685-90F0-498A-83CA-F7012443BAD9}" dt="2021-08-01T11:36:14.814" v="154" actId="164"/>
          <ac:spMkLst>
            <pc:docMk/>
            <pc:sldMk cId="383674513" sldId="258"/>
            <ac:spMk id="9" creationId="{CE9E37E9-4288-4B01-B87B-45E55BF10EA3}"/>
          </ac:spMkLst>
        </pc:spChg>
        <pc:spChg chg="mod">
          <ac:chgData name="Raffaele Cappelli" userId="88015dfd-5cfc-4583-8e31-cbed3f740558" providerId="ADAL" clId="{21D52685-90F0-498A-83CA-F7012443BAD9}" dt="2021-08-01T11:28:45.176" v="38" actId="164"/>
          <ac:spMkLst>
            <pc:docMk/>
            <pc:sldMk cId="383674513" sldId="258"/>
            <ac:spMk id="10" creationId="{1F1E18D8-C5AE-4767-AD3C-CC60B89303D2}"/>
          </ac:spMkLst>
        </pc:spChg>
        <pc:spChg chg="mod">
          <ac:chgData name="Raffaele Cappelli" userId="88015dfd-5cfc-4583-8e31-cbed3f740558" providerId="ADAL" clId="{21D52685-90F0-498A-83CA-F7012443BAD9}" dt="2021-08-01T11:25:04.409" v="1" actId="165"/>
          <ac:spMkLst>
            <pc:docMk/>
            <pc:sldMk cId="383674513" sldId="258"/>
            <ac:spMk id="31" creationId="{64568716-B97F-4870-9B4F-358AC73F2956}"/>
          </ac:spMkLst>
        </pc:spChg>
        <pc:spChg chg="mod">
          <ac:chgData name="Raffaele Cappelli" userId="88015dfd-5cfc-4583-8e31-cbed3f740558" providerId="ADAL" clId="{21D52685-90F0-498A-83CA-F7012443BAD9}" dt="2021-08-01T11:25:04.409" v="1" actId="165"/>
          <ac:spMkLst>
            <pc:docMk/>
            <pc:sldMk cId="383674513" sldId="258"/>
            <ac:spMk id="33" creationId="{13AA01AD-5759-4C98-9B2E-A75F3DD7A43D}"/>
          </ac:spMkLst>
        </pc:spChg>
        <pc:spChg chg="mod">
          <ac:chgData name="Raffaele Cappelli" userId="88015dfd-5cfc-4583-8e31-cbed3f740558" providerId="ADAL" clId="{21D52685-90F0-498A-83CA-F7012443BAD9}" dt="2021-08-01T11:25:04.409" v="1" actId="165"/>
          <ac:spMkLst>
            <pc:docMk/>
            <pc:sldMk cId="383674513" sldId="258"/>
            <ac:spMk id="35" creationId="{42877521-EFAA-4E1C-BA49-A546D3CAA9A8}"/>
          </ac:spMkLst>
        </pc:spChg>
        <pc:spChg chg="mod">
          <ac:chgData name="Raffaele Cappelli" userId="88015dfd-5cfc-4583-8e31-cbed3f740558" providerId="ADAL" clId="{21D52685-90F0-498A-83CA-F7012443BAD9}" dt="2021-08-01T11:25:04.409" v="1" actId="165"/>
          <ac:spMkLst>
            <pc:docMk/>
            <pc:sldMk cId="383674513" sldId="258"/>
            <ac:spMk id="36" creationId="{991793C0-E627-44E5-90A7-775049B1AE30}"/>
          </ac:spMkLst>
        </pc:spChg>
        <pc:spChg chg="mod">
          <ac:chgData name="Raffaele Cappelli" userId="88015dfd-5cfc-4583-8e31-cbed3f740558" providerId="ADAL" clId="{21D52685-90F0-498A-83CA-F7012443BAD9}" dt="2021-08-01T11:25:04.409" v="1" actId="165"/>
          <ac:spMkLst>
            <pc:docMk/>
            <pc:sldMk cId="383674513" sldId="258"/>
            <ac:spMk id="37" creationId="{EB68AB86-D6D7-47E0-9C88-3C2C6C198F6B}"/>
          </ac:spMkLst>
        </pc:spChg>
        <pc:spChg chg="mod">
          <ac:chgData name="Raffaele Cappelli" userId="88015dfd-5cfc-4583-8e31-cbed3f740558" providerId="ADAL" clId="{21D52685-90F0-498A-83CA-F7012443BAD9}" dt="2021-08-01T11:25:04.409" v="1" actId="165"/>
          <ac:spMkLst>
            <pc:docMk/>
            <pc:sldMk cId="383674513" sldId="258"/>
            <ac:spMk id="38" creationId="{88B1667F-3560-4FA5-AD3F-7D2483A3291F}"/>
          </ac:spMkLst>
        </pc:spChg>
        <pc:spChg chg="mod">
          <ac:chgData name="Raffaele Cappelli" userId="88015dfd-5cfc-4583-8e31-cbed3f740558" providerId="ADAL" clId="{21D52685-90F0-498A-83CA-F7012443BAD9}" dt="2021-08-01T11:25:04.409" v="1" actId="165"/>
          <ac:spMkLst>
            <pc:docMk/>
            <pc:sldMk cId="383674513" sldId="258"/>
            <ac:spMk id="39" creationId="{2B027697-A07E-4A08-86FC-DA6AADBEBA19}"/>
          </ac:spMkLst>
        </pc:spChg>
        <pc:spChg chg="mod">
          <ac:chgData name="Raffaele Cappelli" userId="88015dfd-5cfc-4583-8e31-cbed3f740558" providerId="ADAL" clId="{21D52685-90F0-498A-83CA-F7012443BAD9}" dt="2021-08-01T11:25:04.409" v="1" actId="165"/>
          <ac:spMkLst>
            <pc:docMk/>
            <pc:sldMk cId="383674513" sldId="258"/>
            <ac:spMk id="40" creationId="{89F6C440-AA55-4FC8-B8AA-5438EE6B5ADC}"/>
          </ac:spMkLst>
        </pc:spChg>
        <pc:spChg chg="mod">
          <ac:chgData name="Raffaele Cappelli" userId="88015dfd-5cfc-4583-8e31-cbed3f740558" providerId="ADAL" clId="{21D52685-90F0-498A-83CA-F7012443BAD9}" dt="2021-08-01T11:25:04.409" v="1" actId="165"/>
          <ac:spMkLst>
            <pc:docMk/>
            <pc:sldMk cId="383674513" sldId="258"/>
            <ac:spMk id="41" creationId="{1CE29CF8-DAE9-48A2-A20A-7932A69F13E5}"/>
          </ac:spMkLst>
        </pc:spChg>
        <pc:spChg chg="mod">
          <ac:chgData name="Raffaele Cappelli" userId="88015dfd-5cfc-4583-8e31-cbed3f740558" providerId="ADAL" clId="{21D52685-90F0-498A-83CA-F7012443BAD9}" dt="2021-08-01T11:25:04.409" v="1" actId="165"/>
          <ac:spMkLst>
            <pc:docMk/>
            <pc:sldMk cId="383674513" sldId="258"/>
            <ac:spMk id="43" creationId="{C66FB9AE-7890-4A9E-9711-175835FDAA1A}"/>
          </ac:spMkLst>
        </pc:spChg>
        <pc:spChg chg="mod">
          <ac:chgData name="Raffaele Cappelli" userId="88015dfd-5cfc-4583-8e31-cbed3f740558" providerId="ADAL" clId="{21D52685-90F0-498A-83CA-F7012443BAD9}" dt="2021-08-01T11:25:04.409" v="1" actId="165"/>
          <ac:spMkLst>
            <pc:docMk/>
            <pc:sldMk cId="383674513" sldId="258"/>
            <ac:spMk id="44" creationId="{C2911A34-03F1-4ED0-AA56-625701871940}"/>
          </ac:spMkLst>
        </pc:spChg>
        <pc:spChg chg="add mod">
          <ac:chgData name="Raffaele Cappelli" userId="88015dfd-5cfc-4583-8e31-cbed3f740558" providerId="ADAL" clId="{21D52685-90F0-498A-83CA-F7012443BAD9}" dt="2021-08-01T11:35:02.794" v="137" actId="164"/>
          <ac:spMkLst>
            <pc:docMk/>
            <pc:sldMk cId="383674513" sldId="258"/>
            <ac:spMk id="45" creationId="{9989BC03-53C0-47CA-93DF-6F633FD309AC}"/>
          </ac:spMkLst>
        </pc:spChg>
        <pc:spChg chg="add mod">
          <ac:chgData name="Raffaele Cappelli" userId="88015dfd-5cfc-4583-8e31-cbed3f740558" providerId="ADAL" clId="{21D52685-90F0-498A-83CA-F7012443BAD9}" dt="2021-08-01T11:28:45.176" v="38" actId="164"/>
          <ac:spMkLst>
            <pc:docMk/>
            <pc:sldMk cId="383674513" sldId="258"/>
            <ac:spMk id="46" creationId="{D6620632-E74F-4FAF-AA8D-6185B70F3B5C}"/>
          </ac:spMkLst>
        </pc:spChg>
        <pc:spChg chg="del mod topLvl">
          <ac:chgData name="Raffaele Cappelli" userId="88015dfd-5cfc-4583-8e31-cbed3f740558" providerId="ADAL" clId="{21D52685-90F0-498A-83CA-F7012443BAD9}" dt="2021-08-01T11:25:10.743" v="3" actId="478"/>
          <ac:spMkLst>
            <pc:docMk/>
            <pc:sldMk cId="383674513" sldId="258"/>
            <ac:spMk id="47" creationId="{9319CC00-81BE-4F1B-9685-E18C4A20B5A0}"/>
          </ac:spMkLst>
        </pc:spChg>
        <pc:spChg chg="add mod">
          <ac:chgData name="Raffaele Cappelli" userId="88015dfd-5cfc-4583-8e31-cbed3f740558" providerId="ADAL" clId="{21D52685-90F0-498A-83CA-F7012443BAD9}" dt="2021-08-01T11:35:02.794" v="137" actId="164"/>
          <ac:spMkLst>
            <pc:docMk/>
            <pc:sldMk cId="383674513" sldId="258"/>
            <ac:spMk id="48" creationId="{EC49A636-9E25-475D-8C18-8CD0FC7D9A41}"/>
          </ac:spMkLst>
        </pc:spChg>
        <pc:spChg chg="add del mod">
          <ac:chgData name="Raffaele Cappelli" userId="88015dfd-5cfc-4583-8e31-cbed3f740558" providerId="ADAL" clId="{21D52685-90F0-498A-83CA-F7012443BAD9}" dt="2021-08-01T11:30:59.646" v="68" actId="478"/>
          <ac:spMkLst>
            <pc:docMk/>
            <pc:sldMk cId="383674513" sldId="258"/>
            <ac:spMk id="51" creationId="{244946A2-4156-4804-8C04-2EE96E19AD54}"/>
          </ac:spMkLst>
        </pc:spChg>
        <pc:spChg chg="add mod">
          <ac:chgData name="Raffaele Cappelli" userId="88015dfd-5cfc-4583-8e31-cbed3f740558" providerId="ADAL" clId="{21D52685-90F0-498A-83CA-F7012443BAD9}" dt="2021-08-01T11:35:02.794" v="137" actId="164"/>
          <ac:spMkLst>
            <pc:docMk/>
            <pc:sldMk cId="383674513" sldId="258"/>
            <ac:spMk id="53" creationId="{C44990AD-972E-44B6-BDBC-388A798771CF}"/>
          </ac:spMkLst>
        </pc:spChg>
        <pc:spChg chg="add mod">
          <ac:chgData name="Raffaele Cappelli" userId="88015dfd-5cfc-4583-8e31-cbed3f740558" providerId="ADAL" clId="{21D52685-90F0-498A-83CA-F7012443BAD9}" dt="2021-08-01T11:35:02.794" v="137" actId="164"/>
          <ac:spMkLst>
            <pc:docMk/>
            <pc:sldMk cId="383674513" sldId="258"/>
            <ac:spMk id="54" creationId="{C4D1EAAC-8C1B-4353-B27D-30D3CE5064E9}"/>
          </ac:spMkLst>
        </pc:spChg>
        <pc:spChg chg="add mod">
          <ac:chgData name="Raffaele Cappelli" userId="88015dfd-5cfc-4583-8e31-cbed3f740558" providerId="ADAL" clId="{21D52685-90F0-498A-83CA-F7012443BAD9}" dt="2021-08-01T11:36:14.814" v="154" actId="164"/>
          <ac:spMkLst>
            <pc:docMk/>
            <pc:sldMk cId="383674513" sldId="258"/>
            <ac:spMk id="57" creationId="{2A6EEB91-12A2-47D6-A785-1F1ABA4D8FF3}"/>
          </ac:spMkLst>
        </pc:spChg>
        <pc:spChg chg="add mod">
          <ac:chgData name="Raffaele Cappelli" userId="88015dfd-5cfc-4583-8e31-cbed3f740558" providerId="ADAL" clId="{21D52685-90F0-498A-83CA-F7012443BAD9}" dt="2021-08-01T11:36:30.552" v="163" actId="20577"/>
          <ac:spMkLst>
            <pc:docMk/>
            <pc:sldMk cId="383674513" sldId="258"/>
            <ac:spMk id="62" creationId="{32FDA281-B3DB-4209-9772-83CFE10A86C0}"/>
          </ac:spMkLst>
        </pc:spChg>
        <pc:spChg chg="add mod">
          <ac:chgData name="Raffaele Cappelli" userId="88015dfd-5cfc-4583-8e31-cbed3f740558" providerId="ADAL" clId="{21D52685-90F0-498A-83CA-F7012443BAD9}" dt="2021-08-01T11:37:15.812" v="196" actId="1037"/>
          <ac:spMkLst>
            <pc:docMk/>
            <pc:sldMk cId="383674513" sldId="258"/>
            <ac:spMk id="63" creationId="{50BEE38D-8633-4736-B955-4EC023375225}"/>
          </ac:spMkLst>
        </pc:spChg>
        <pc:spChg chg="del mod">
          <ac:chgData name="Raffaele Cappelli" userId="88015dfd-5cfc-4583-8e31-cbed3f740558" providerId="ADAL" clId="{21D52685-90F0-498A-83CA-F7012443BAD9}" dt="2021-08-01T11:25:17.272" v="5" actId="478"/>
          <ac:spMkLst>
            <pc:docMk/>
            <pc:sldMk cId="383674513" sldId="258"/>
            <ac:spMk id="68" creationId="{4476DF00-986D-48DC-8DF3-D8587E235E6E}"/>
          </ac:spMkLst>
        </pc:spChg>
        <pc:spChg chg="del mod">
          <ac:chgData name="Raffaele Cappelli" userId="88015dfd-5cfc-4583-8e31-cbed3f740558" providerId="ADAL" clId="{21D52685-90F0-498A-83CA-F7012443BAD9}" dt="2021-08-01T11:25:13.908" v="4" actId="478"/>
          <ac:spMkLst>
            <pc:docMk/>
            <pc:sldMk cId="383674513" sldId="258"/>
            <ac:spMk id="70" creationId="{56D188CC-E791-4907-9C65-E82D9D575609}"/>
          </ac:spMkLst>
        </pc:spChg>
        <pc:spChg chg="del mod topLvl">
          <ac:chgData name="Raffaele Cappelli" userId="88015dfd-5cfc-4583-8e31-cbed3f740558" providerId="ADAL" clId="{21D52685-90F0-498A-83CA-F7012443BAD9}" dt="2021-08-01T11:25:08.706" v="2" actId="478"/>
          <ac:spMkLst>
            <pc:docMk/>
            <pc:sldMk cId="383674513" sldId="258"/>
            <ac:spMk id="71" creationId="{1C880ACB-8B6F-4D82-8BB2-39ADF4367555}"/>
          </ac:spMkLst>
        </pc:spChg>
        <pc:grpChg chg="add mod">
          <ac:chgData name="Raffaele Cappelli" userId="88015dfd-5cfc-4583-8e31-cbed3f740558" providerId="ADAL" clId="{21D52685-90F0-498A-83CA-F7012443BAD9}" dt="2021-08-01T11:35:02.794" v="137" actId="164"/>
          <ac:grpSpMkLst>
            <pc:docMk/>
            <pc:sldMk cId="383674513" sldId="258"/>
            <ac:grpSpMk id="2" creationId="{D4D95401-7D09-4A34-B71A-4205522CEFCF}"/>
          </ac:grpSpMkLst>
        </pc:grpChg>
        <pc:grpChg chg="add mod">
          <ac:chgData name="Raffaele Cappelli" userId="88015dfd-5cfc-4583-8e31-cbed3f740558" providerId="ADAL" clId="{21D52685-90F0-498A-83CA-F7012443BAD9}" dt="2021-08-01T11:35:11.658" v="139" actId="1038"/>
          <ac:grpSpMkLst>
            <pc:docMk/>
            <pc:sldMk cId="383674513" sldId="258"/>
            <ac:grpSpMk id="8" creationId="{E8BF6F93-65F5-4C06-8129-7B28F1172DA3}"/>
          </ac:grpSpMkLst>
        </pc:grpChg>
        <pc:grpChg chg="add mod">
          <ac:chgData name="Raffaele Cappelli" userId="88015dfd-5cfc-4583-8e31-cbed3f740558" providerId="ADAL" clId="{21D52685-90F0-498A-83CA-F7012443BAD9}" dt="2021-08-01T11:36:18.900" v="157" actId="1037"/>
          <ac:grpSpMkLst>
            <pc:docMk/>
            <pc:sldMk cId="383674513" sldId="258"/>
            <ac:grpSpMk id="11" creationId="{71E700D9-67F2-48EA-99B1-432D5562C737}"/>
          </ac:grpSpMkLst>
        </pc:grpChg>
        <pc:grpChg chg="mod">
          <ac:chgData name="Raffaele Cappelli" userId="88015dfd-5cfc-4583-8e31-cbed3f740558" providerId="ADAL" clId="{21D52685-90F0-498A-83CA-F7012443BAD9}" dt="2021-08-01T11:25:04.409" v="1" actId="165"/>
          <ac:grpSpMkLst>
            <pc:docMk/>
            <pc:sldMk cId="383674513" sldId="258"/>
            <ac:grpSpMk id="23" creationId="{E48C561B-91C5-48F1-8AED-70516BC6D0B6}"/>
          </ac:grpSpMkLst>
        </pc:grpChg>
        <pc:grpChg chg="mod">
          <ac:chgData name="Raffaele Cappelli" userId="88015dfd-5cfc-4583-8e31-cbed3f740558" providerId="ADAL" clId="{21D52685-90F0-498A-83CA-F7012443BAD9}" dt="2021-08-01T11:25:04.409" v="1" actId="165"/>
          <ac:grpSpMkLst>
            <pc:docMk/>
            <pc:sldMk cId="383674513" sldId="258"/>
            <ac:grpSpMk id="30" creationId="{A18071D3-59CC-43D1-8EEE-6E10F05095BF}"/>
          </ac:grpSpMkLst>
        </pc:grpChg>
        <pc:grpChg chg="mod topLvl">
          <ac:chgData name="Raffaele Cappelli" userId="88015dfd-5cfc-4583-8e31-cbed3f740558" providerId="ADAL" clId="{21D52685-90F0-498A-83CA-F7012443BAD9}" dt="2021-08-01T11:29:34.548" v="43" actId="1076"/>
          <ac:grpSpMkLst>
            <pc:docMk/>
            <pc:sldMk cId="383674513" sldId="258"/>
            <ac:grpSpMk id="72" creationId="{BDB99E44-1414-4343-99B3-2DFAC7E61A4D}"/>
          </ac:grpSpMkLst>
        </pc:grpChg>
        <pc:grpChg chg="del">
          <ac:chgData name="Raffaele Cappelli" userId="88015dfd-5cfc-4583-8e31-cbed3f740558" providerId="ADAL" clId="{21D52685-90F0-498A-83CA-F7012443BAD9}" dt="2021-08-01T11:25:04.409" v="1" actId="165"/>
          <ac:grpSpMkLst>
            <pc:docMk/>
            <pc:sldMk cId="383674513" sldId="258"/>
            <ac:grpSpMk id="73" creationId="{57E3647F-A46E-464F-B3A0-A2791441D5D8}"/>
          </ac:grpSpMkLst>
        </pc:grpChg>
        <pc:cxnChg chg="mod">
          <ac:chgData name="Raffaele Cappelli" userId="88015dfd-5cfc-4583-8e31-cbed3f740558" providerId="ADAL" clId="{21D52685-90F0-498A-83CA-F7012443BAD9}" dt="2021-08-01T11:25:04.409" v="1" actId="165"/>
          <ac:cxnSpMkLst>
            <pc:docMk/>
            <pc:sldMk cId="383674513" sldId="258"/>
            <ac:cxnSpMk id="5" creationId="{736619E6-2EE8-4800-B979-B1EB3A45DB7B}"/>
          </ac:cxnSpMkLst>
        </pc:cxnChg>
        <pc:cxnChg chg="mod">
          <ac:chgData name="Raffaele Cappelli" userId="88015dfd-5cfc-4583-8e31-cbed3f740558" providerId="ADAL" clId="{21D52685-90F0-498A-83CA-F7012443BAD9}" dt="2021-08-01T11:25:04.409" v="1" actId="165"/>
          <ac:cxnSpMkLst>
            <pc:docMk/>
            <pc:sldMk cId="383674513" sldId="258"/>
            <ac:cxnSpMk id="6" creationId="{F25879D3-94B7-48C7-9C6B-50813A12D5D0}"/>
          </ac:cxnSpMkLst>
        </pc:cxnChg>
        <pc:cxnChg chg="mod">
          <ac:chgData name="Raffaele Cappelli" userId="88015dfd-5cfc-4583-8e31-cbed3f740558" providerId="ADAL" clId="{21D52685-90F0-498A-83CA-F7012443BAD9}" dt="2021-08-01T11:25:04.409" v="1" actId="165"/>
          <ac:cxnSpMkLst>
            <pc:docMk/>
            <pc:sldMk cId="383674513" sldId="258"/>
            <ac:cxnSpMk id="12" creationId="{DF372EE9-BF26-45F5-A001-8BFA1FEF0B16}"/>
          </ac:cxnSpMkLst>
        </pc:cxnChg>
        <pc:cxnChg chg="mod">
          <ac:chgData name="Raffaele Cappelli" userId="88015dfd-5cfc-4583-8e31-cbed3f740558" providerId="ADAL" clId="{21D52685-90F0-498A-83CA-F7012443BAD9}" dt="2021-08-01T11:25:04.409" v="1" actId="165"/>
          <ac:cxnSpMkLst>
            <pc:docMk/>
            <pc:sldMk cId="383674513" sldId="258"/>
            <ac:cxnSpMk id="14" creationId="{32B73762-20A2-4F2F-A3E8-C0D7E5E81A87}"/>
          </ac:cxnSpMkLst>
        </pc:cxnChg>
        <pc:cxnChg chg="mod">
          <ac:chgData name="Raffaele Cappelli" userId="88015dfd-5cfc-4583-8e31-cbed3f740558" providerId="ADAL" clId="{21D52685-90F0-498A-83CA-F7012443BAD9}" dt="2021-08-01T11:25:04.409" v="1" actId="165"/>
          <ac:cxnSpMkLst>
            <pc:docMk/>
            <pc:sldMk cId="383674513" sldId="258"/>
            <ac:cxnSpMk id="15" creationId="{505F1A4C-A742-4D26-A53A-7455DE11E6FC}"/>
          </ac:cxnSpMkLst>
        </pc:cxnChg>
        <pc:cxnChg chg="mod">
          <ac:chgData name="Raffaele Cappelli" userId="88015dfd-5cfc-4583-8e31-cbed3f740558" providerId="ADAL" clId="{21D52685-90F0-498A-83CA-F7012443BAD9}" dt="2021-08-01T11:25:04.409" v="1" actId="165"/>
          <ac:cxnSpMkLst>
            <pc:docMk/>
            <pc:sldMk cId="383674513" sldId="258"/>
            <ac:cxnSpMk id="16" creationId="{FC8BE8BA-AA46-4E8D-B816-1A70ADB4D929}"/>
          </ac:cxnSpMkLst>
        </pc:cxnChg>
        <pc:cxnChg chg="mod">
          <ac:chgData name="Raffaele Cappelli" userId="88015dfd-5cfc-4583-8e31-cbed3f740558" providerId="ADAL" clId="{21D52685-90F0-498A-83CA-F7012443BAD9}" dt="2021-08-01T11:25:04.409" v="1" actId="165"/>
          <ac:cxnSpMkLst>
            <pc:docMk/>
            <pc:sldMk cId="383674513" sldId="258"/>
            <ac:cxnSpMk id="17" creationId="{C1562B63-E5A2-4D23-BD69-B51D650D2D5E}"/>
          </ac:cxnSpMkLst>
        </pc:cxnChg>
        <pc:cxnChg chg="mod">
          <ac:chgData name="Raffaele Cappelli" userId="88015dfd-5cfc-4583-8e31-cbed3f740558" providerId="ADAL" clId="{21D52685-90F0-498A-83CA-F7012443BAD9}" dt="2021-08-01T11:25:04.409" v="1" actId="165"/>
          <ac:cxnSpMkLst>
            <pc:docMk/>
            <pc:sldMk cId="383674513" sldId="258"/>
            <ac:cxnSpMk id="18" creationId="{B8B0BF8D-2C5C-4B69-8AC0-020F42DF19FD}"/>
          </ac:cxnSpMkLst>
        </pc:cxnChg>
        <pc:cxnChg chg="mod">
          <ac:chgData name="Raffaele Cappelli" userId="88015dfd-5cfc-4583-8e31-cbed3f740558" providerId="ADAL" clId="{21D52685-90F0-498A-83CA-F7012443BAD9}" dt="2021-08-01T11:25:04.409" v="1" actId="165"/>
          <ac:cxnSpMkLst>
            <pc:docMk/>
            <pc:sldMk cId="383674513" sldId="258"/>
            <ac:cxnSpMk id="19" creationId="{9BAC951B-EA5A-494B-BC35-92793449A341}"/>
          </ac:cxnSpMkLst>
        </pc:cxnChg>
        <pc:cxnChg chg="mod">
          <ac:chgData name="Raffaele Cappelli" userId="88015dfd-5cfc-4583-8e31-cbed3f740558" providerId="ADAL" clId="{21D52685-90F0-498A-83CA-F7012443BAD9}" dt="2021-08-01T11:25:04.409" v="1" actId="165"/>
          <ac:cxnSpMkLst>
            <pc:docMk/>
            <pc:sldMk cId="383674513" sldId="258"/>
            <ac:cxnSpMk id="20" creationId="{824B71B7-1656-4236-ACA3-480CF5AB6719}"/>
          </ac:cxnSpMkLst>
        </pc:cxnChg>
        <pc:cxnChg chg="mod">
          <ac:chgData name="Raffaele Cappelli" userId="88015dfd-5cfc-4583-8e31-cbed3f740558" providerId="ADAL" clId="{21D52685-90F0-498A-83CA-F7012443BAD9}" dt="2021-08-01T11:25:04.409" v="1" actId="165"/>
          <ac:cxnSpMkLst>
            <pc:docMk/>
            <pc:sldMk cId="383674513" sldId="258"/>
            <ac:cxnSpMk id="21" creationId="{E77A9A1F-3038-4052-A934-5CFDA1C222B2}"/>
          </ac:cxnSpMkLst>
        </pc:cxnChg>
        <pc:cxnChg chg="mod">
          <ac:chgData name="Raffaele Cappelli" userId="88015dfd-5cfc-4583-8e31-cbed3f740558" providerId="ADAL" clId="{21D52685-90F0-498A-83CA-F7012443BAD9}" dt="2021-08-01T11:25:04.409" v="1" actId="165"/>
          <ac:cxnSpMkLst>
            <pc:docMk/>
            <pc:sldMk cId="383674513" sldId="258"/>
            <ac:cxnSpMk id="22" creationId="{77C450C1-794A-4787-9C52-2F7EA633B057}"/>
          </ac:cxnSpMkLst>
        </pc:cxnChg>
        <pc:cxnChg chg="add mod">
          <ac:chgData name="Raffaele Cappelli" userId="88015dfd-5cfc-4583-8e31-cbed3f740558" providerId="ADAL" clId="{21D52685-90F0-498A-83CA-F7012443BAD9}" dt="2021-08-01T11:36:59.232" v="171" actId="1036"/>
          <ac:cxnSpMkLst>
            <pc:docMk/>
            <pc:sldMk cId="383674513" sldId="258"/>
            <ac:cxnSpMk id="24" creationId="{67F28EFA-868D-4EBD-ABE1-3537D0F9C6B2}"/>
          </ac:cxnSpMkLst>
        </pc:cxnChg>
        <pc:cxnChg chg="del mod topLvl">
          <ac:chgData name="Raffaele Cappelli" userId="88015dfd-5cfc-4583-8e31-cbed3f740558" providerId="ADAL" clId="{21D52685-90F0-498A-83CA-F7012443BAD9}" dt="2021-08-01T11:25:08.706" v="2" actId="478"/>
          <ac:cxnSpMkLst>
            <pc:docMk/>
            <pc:sldMk cId="383674513" sldId="258"/>
            <ac:cxnSpMk id="49" creationId="{D5299C77-1D2E-4E5F-B075-AF9E27BAA754}"/>
          </ac:cxnSpMkLst>
        </pc:cxnChg>
        <pc:cxnChg chg="add del mod">
          <ac:chgData name="Raffaele Cappelli" userId="88015dfd-5cfc-4583-8e31-cbed3f740558" providerId="ADAL" clId="{21D52685-90F0-498A-83CA-F7012443BAD9}" dt="2021-08-01T11:31:02.135" v="69" actId="478"/>
          <ac:cxnSpMkLst>
            <pc:docMk/>
            <pc:sldMk cId="383674513" sldId="258"/>
            <ac:cxnSpMk id="50" creationId="{804E3AF2-A0F8-49EC-88E9-B64F7E2219CA}"/>
          </ac:cxnSpMkLst>
        </pc:cxnChg>
        <pc:cxnChg chg="del mod topLvl">
          <ac:chgData name="Raffaele Cappelli" userId="88015dfd-5cfc-4583-8e31-cbed3f740558" providerId="ADAL" clId="{21D52685-90F0-498A-83CA-F7012443BAD9}" dt="2021-08-01T11:25:08.706" v="2" actId="478"/>
          <ac:cxnSpMkLst>
            <pc:docMk/>
            <pc:sldMk cId="383674513" sldId="258"/>
            <ac:cxnSpMk id="52" creationId="{A24679BF-3CC2-4821-A5F9-954F7327B08B}"/>
          </ac:cxnSpMkLst>
        </pc:cxnChg>
        <pc:cxnChg chg="mod">
          <ac:chgData name="Raffaele Cappelli" userId="88015dfd-5cfc-4583-8e31-cbed3f740558" providerId="ADAL" clId="{21D52685-90F0-498A-83CA-F7012443BAD9}" dt="2021-08-01T11:25:04.409" v="1" actId="165"/>
          <ac:cxnSpMkLst>
            <pc:docMk/>
            <pc:sldMk cId="383674513" sldId="258"/>
            <ac:cxnSpMk id="58" creationId="{7350C42E-5766-42B5-8D4F-705336FB7241}"/>
          </ac:cxnSpMkLst>
        </pc:cxnChg>
        <pc:cxnChg chg="mod">
          <ac:chgData name="Raffaele Cappelli" userId="88015dfd-5cfc-4583-8e31-cbed3f740558" providerId="ADAL" clId="{21D52685-90F0-498A-83CA-F7012443BAD9}" dt="2021-08-01T11:25:04.409" v="1" actId="165"/>
          <ac:cxnSpMkLst>
            <pc:docMk/>
            <pc:sldMk cId="383674513" sldId="258"/>
            <ac:cxnSpMk id="59" creationId="{76A1C12B-BCC1-4E53-9544-F995D4A15793}"/>
          </ac:cxnSpMkLst>
        </pc:cxnChg>
        <pc:cxnChg chg="mod">
          <ac:chgData name="Raffaele Cappelli" userId="88015dfd-5cfc-4583-8e31-cbed3f740558" providerId="ADAL" clId="{21D52685-90F0-498A-83CA-F7012443BAD9}" dt="2021-08-01T11:25:04.409" v="1" actId="165"/>
          <ac:cxnSpMkLst>
            <pc:docMk/>
            <pc:sldMk cId="383674513" sldId="258"/>
            <ac:cxnSpMk id="60" creationId="{8A9C8CB7-B9C4-46B5-81F8-7C0E71FCFBF2}"/>
          </ac:cxnSpMkLst>
        </pc:cxnChg>
        <pc:cxnChg chg="mod">
          <ac:chgData name="Raffaele Cappelli" userId="88015dfd-5cfc-4583-8e31-cbed3f740558" providerId="ADAL" clId="{21D52685-90F0-498A-83CA-F7012443BAD9}" dt="2021-08-01T11:25:04.409" v="1" actId="165"/>
          <ac:cxnSpMkLst>
            <pc:docMk/>
            <pc:sldMk cId="383674513" sldId="258"/>
            <ac:cxnSpMk id="61" creationId="{51DD3D17-953F-4535-83A4-ACD536D8EF1F}"/>
          </ac:cxnSpMkLst>
        </pc:cxnChg>
        <pc:cxnChg chg="mod">
          <ac:chgData name="Raffaele Cappelli" userId="88015dfd-5cfc-4583-8e31-cbed3f740558" providerId="ADAL" clId="{21D52685-90F0-498A-83CA-F7012443BAD9}" dt="2021-08-01T11:25:04.409" v="1" actId="165"/>
          <ac:cxnSpMkLst>
            <pc:docMk/>
            <pc:sldMk cId="383674513" sldId="258"/>
            <ac:cxnSpMk id="64" creationId="{E24E6415-F4B7-4800-8540-7BE2F77AD62B}"/>
          </ac:cxnSpMkLst>
        </pc:cxnChg>
        <pc:cxnChg chg="mod">
          <ac:chgData name="Raffaele Cappelli" userId="88015dfd-5cfc-4583-8e31-cbed3f740558" providerId="ADAL" clId="{21D52685-90F0-498A-83CA-F7012443BAD9}" dt="2021-08-01T11:25:04.409" v="1" actId="165"/>
          <ac:cxnSpMkLst>
            <pc:docMk/>
            <pc:sldMk cId="383674513" sldId="258"/>
            <ac:cxnSpMk id="65" creationId="{36BC1421-F66D-4A20-BE8F-6D55FCAB4D68}"/>
          </ac:cxnSpMkLst>
        </pc:cxnChg>
        <pc:cxnChg chg="mod">
          <ac:chgData name="Raffaele Cappelli" userId="88015dfd-5cfc-4583-8e31-cbed3f740558" providerId="ADAL" clId="{21D52685-90F0-498A-83CA-F7012443BAD9}" dt="2021-08-01T11:25:04.409" v="1" actId="165"/>
          <ac:cxnSpMkLst>
            <pc:docMk/>
            <pc:sldMk cId="383674513" sldId="258"/>
            <ac:cxnSpMk id="66" creationId="{C636CE2A-74D8-4D1A-AD53-382FD8714849}"/>
          </ac:cxnSpMkLst>
        </pc:cxnChg>
        <pc:cxnChg chg="mod">
          <ac:chgData name="Raffaele Cappelli" userId="88015dfd-5cfc-4583-8e31-cbed3f740558" providerId="ADAL" clId="{21D52685-90F0-498A-83CA-F7012443BAD9}" dt="2021-08-01T11:25:04.409" v="1" actId="165"/>
          <ac:cxnSpMkLst>
            <pc:docMk/>
            <pc:sldMk cId="383674513" sldId="258"/>
            <ac:cxnSpMk id="67" creationId="{2AE06A88-A0C0-4E3F-BE03-6F9EA23A62D5}"/>
          </ac:cxnSpMkLst>
        </pc:cxnChg>
      </pc:sldChg>
      <pc:sldChg chg="addSp delSp modSp add mod">
        <pc:chgData name="Raffaele Cappelli" userId="88015dfd-5cfc-4583-8e31-cbed3f740558" providerId="ADAL" clId="{21D52685-90F0-498A-83CA-F7012443BAD9}" dt="2021-08-02T09:36:27.077" v="703" actId="408"/>
        <pc:sldMkLst>
          <pc:docMk/>
          <pc:sldMk cId="660100523" sldId="259"/>
        </pc:sldMkLst>
        <pc:spChg chg="del">
          <ac:chgData name="Raffaele Cappelli" userId="88015dfd-5cfc-4583-8e31-cbed3f740558" providerId="ADAL" clId="{21D52685-90F0-498A-83CA-F7012443BAD9}" dt="2021-08-01T11:48:20.217" v="200" actId="21"/>
          <ac:spMkLst>
            <pc:docMk/>
            <pc:sldMk cId="660100523" sldId="259"/>
            <ac:spMk id="7" creationId="{C655F552-F559-4AF8-BD9A-97E63767F82B}"/>
          </ac:spMkLst>
        </pc:spChg>
        <pc:spChg chg="mod">
          <ac:chgData name="Raffaele Cappelli" userId="88015dfd-5cfc-4583-8e31-cbed3f740558" providerId="ADAL" clId="{21D52685-90F0-498A-83CA-F7012443BAD9}" dt="2021-08-01T12:03:31.281" v="503" actId="207"/>
          <ac:spMkLst>
            <pc:docMk/>
            <pc:sldMk cId="660100523" sldId="259"/>
            <ac:spMk id="9" creationId="{CE9E37E9-4288-4B01-B87B-45E55BF10EA3}"/>
          </ac:spMkLst>
        </pc:spChg>
        <pc:spChg chg="mod">
          <ac:chgData name="Raffaele Cappelli" userId="88015dfd-5cfc-4583-8e31-cbed3f740558" providerId="ADAL" clId="{21D52685-90F0-498A-83CA-F7012443BAD9}" dt="2021-08-01T12:04:00.297" v="508" actId="207"/>
          <ac:spMkLst>
            <pc:docMk/>
            <pc:sldMk cId="660100523" sldId="259"/>
            <ac:spMk id="10" creationId="{1F1E18D8-C5AE-4767-AD3C-CC60B89303D2}"/>
          </ac:spMkLst>
        </pc:spChg>
        <pc:spChg chg="del">
          <ac:chgData name="Raffaele Cappelli" userId="88015dfd-5cfc-4583-8e31-cbed3f740558" providerId="ADAL" clId="{21D52685-90F0-498A-83CA-F7012443BAD9}" dt="2021-08-01T11:50:00.429" v="211" actId="478"/>
          <ac:spMkLst>
            <pc:docMk/>
            <pc:sldMk cId="660100523" sldId="259"/>
            <ac:spMk id="33" creationId="{13AA01AD-5759-4C98-9B2E-A75F3DD7A43D}"/>
          </ac:spMkLst>
        </pc:spChg>
        <pc:spChg chg="del">
          <ac:chgData name="Raffaele Cappelli" userId="88015dfd-5cfc-4583-8e31-cbed3f740558" providerId="ADAL" clId="{21D52685-90F0-498A-83CA-F7012443BAD9}" dt="2021-08-01T11:50:00.429" v="211" actId="478"/>
          <ac:spMkLst>
            <pc:docMk/>
            <pc:sldMk cId="660100523" sldId="259"/>
            <ac:spMk id="35" creationId="{42877521-EFAA-4E1C-BA49-A546D3CAA9A8}"/>
          </ac:spMkLst>
        </pc:spChg>
        <pc:spChg chg="del">
          <ac:chgData name="Raffaele Cappelli" userId="88015dfd-5cfc-4583-8e31-cbed3f740558" providerId="ADAL" clId="{21D52685-90F0-498A-83CA-F7012443BAD9}" dt="2021-08-01T11:50:00.429" v="211" actId="478"/>
          <ac:spMkLst>
            <pc:docMk/>
            <pc:sldMk cId="660100523" sldId="259"/>
            <ac:spMk id="36" creationId="{991793C0-E627-44E5-90A7-775049B1AE30}"/>
          </ac:spMkLst>
        </pc:spChg>
        <pc:spChg chg="del">
          <ac:chgData name="Raffaele Cappelli" userId="88015dfd-5cfc-4583-8e31-cbed3f740558" providerId="ADAL" clId="{21D52685-90F0-498A-83CA-F7012443BAD9}" dt="2021-08-01T11:50:00.429" v="211" actId="478"/>
          <ac:spMkLst>
            <pc:docMk/>
            <pc:sldMk cId="660100523" sldId="259"/>
            <ac:spMk id="37" creationId="{EB68AB86-D6D7-47E0-9C88-3C2C6C198F6B}"/>
          </ac:spMkLst>
        </pc:spChg>
        <pc:spChg chg="del">
          <ac:chgData name="Raffaele Cappelli" userId="88015dfd-5cfc-4583-8e31-cbed3f740558" providerId="ADAL" clId="{21D52685-90F0-498A-83CA-F7012443BAD9}" dt="2021-08-01T11:50:06.426" v="212" actId="478"/>
          <ac:spMkLst>
            <pc:docMk/>
            <pc:sldMk cId="660100523" sldId="259"/>
            <ac:spMk id="38" creationId="{88B1667F-3560-4FA5-AD3F-7D2483A3291F}"/>
          </ac:spMkLst>
        </pc:spChg>
        <pc:spChg chg="del">
          <ac:chgData name="Raffaele Cappelli" userId="88015dfd-5cfc-4583-8e31-cbed3f740558" providerId="ADAL" clId="{21D52685-90F0-498A-83CA-F7012443BAD9}" dt="2021-08-01T11:50:09.103" v="213" actId="478"/>
          <ac:spMkLst>
            <pc:docMk/>
            <pc:sldMk cId="660100523" sldId="259"/>
            <ac:spMk id="39" creationId="{2B027697-A07E-4A08-86FC-DA6AADBEBA19}"/>
          </ac:spMkLst>
        </pc:spChg>
        <pc:spChg chg="del">
          <ac:chgData name="Raffaele Cappelli" userId="88015dfd-5cfc-4583-8e31-cbed3f740558" providerId="ADAL" clId="{21D52685-90F0-498A-83CA-F7012443BAD9}" dt="2021-08-01T11:50:06.426" v="212" actId="478"/>
          <ac:spMkLst>
            <pc:docMk/>
            <pc:sldMk cId="660100523" sldId="259"/>
            <ac:spMk id="40" creationId="{89F6C440-AA55-4FC8-B8AA-5438EE6B5ADC}"/>
          </ac:spMkLst>
        </pc:spChg>
        <pc:spChg chg="del">
          <ac:chgData name="Raffaele Cappelli" userId="88015dfd-5cfc-4583-8e31-cbed3f740558" providerId="ADAL" clId="{21D52685-90F0-498A-83CA-F7012443BAD9}" dt="2021-08-01T11:50:06.426" v="212" actId="478"/>
          <ac:spMkLst>
            <pc:docMk/>
            <pc:sldMk cId="660100523" sldId="259"/>
            <ac:spMk id="41" creationId="{1CE29CF8-DAE9-48A2-A20A-7932A69F13E5}"/>
          </ac:spMkLst>
        </pc:spChg>
        <pc:spChg chg="mod">
          <ac:chgData name="Raffaele Cappelli" userId="88015dfd-5cfc-4583-8e31-cbed3f740558" providerId="ADAL" clId="{21D52685-90F0-498A-83CA-F7012443BAD9}" dt="2021-08-01T11:52:20.320" v="353" actId="1076"/>
          <ac:spMkLst>
            <pc:docMk/>
            <pc:sldMk cId="660100523" sldId="259"/>
            <ac:spMk id="43" creationId="{C66FB9AE-7890-4A9E-9711-175835FDAA1A}"/>
          </ac:spMkLst>
        </pc:spChg>
        <pc:spChg chg="mod">
          <ac:chgData name="Raffaele Cappelli" userId="88015dfd-5cfc-4583-8e31-cbed3f740558" providerId="ADAL" clId="{21D52685-90F0-498A-83CA-F7012443BAD9}" dt="2021-08-02T08:03:10.730" v="562" actId="1076"/>
          <ac:spMkLst>
            <pc:docMk/>
            <pc:sldMk cId="660100523" sldId="259"/>
            <ac:spMk id="44" creationId="{C2911A34-03F1-4ED0-AA56-625701871940}"/>
          </ac:spMkLst>
        </pc:spChg>
        <pc:spChg chg="del">
          <ac:chgData name="Raffaele Cappelli" userId="88015dfd-5cfc-4583-8e31-cbed3f740558" providerId="ADAL" clId="{21D52685-90F0-498A-83CA-F7012443BAD9}" dt="2021-08-01T11:49:01.417" v="204" actId="21"/>
          <ac:spMkLst>
            <pc:docMk/>
            <pc:sldMk cId="660100523" sldId="259"/>
            <ac:spMk id="45" creationId="{9989BC03-53C0-47CA-93DF-6F633FD309AC}"/>
          </ac:spMkLst>
        </pc:spChg>
        <pc:spChg chg="mod">
          <ac:chgData name="Raffaele Cappelli" userId="88015dfd-5cfc-4583-8e31-cbed3f740558" providerId="ADAL" clId="{21D52685-90F0-498A-83CA-F7012443BAD9}" dt="2021-08-01T12:03:47.423" v="507" actId="108"/>
          <ac:spMkLst>
            <pc:docMk/>
            <pc:sldMk cId="660100523" sldId="259"/>
            <ac:spMk id="46" creationId="{D6620632-E74F-4FAF-AA8D-6185B70F3B5C}"/>
          </ac:spMkLst>
        </pc:spChg>
        <pc:spChg chg="mod">
          <ac:chgData name="Raffaele Cappelli" userId="88015dfd-5cfc-4583-8e31-cbed3f740558" providerId="ADAL" clId="{21D52685-90F0-498A-83CA-F7012443BAD9}" dt="2021-08-01T12:03:47.423" v="507" actId="108"/>
          <ac:spMkLst>
            <pc:docMk/>
            <pc:sldMk cId="660100523" sldId="259"/>
            <ac:spMk id="48" creationId="{EC49A636-9E25-475D-8C18-8CD0FC7D9A41}"/>
          </ac:spMkLst>
        </pc:spChg>
        <pc:spChg chg="add del mod">
          <ac:chgData name="Raffaele Cappelli" userId="88015dfd-5cfc-4583-8e31-cbed3f740558" providerId="ADAL" clId="{21D52685-90F0-498A-83CA-F7012443BAD9}" dt="2021-08-01T11:51:51.512" v="347" actId="478"/>
          <ac:spMkLst>
            <pc:docMk/>
            <pc:sldMk cId="660100523" sldId="259"/>
            <ac:spMk id="51" creationId="{7EB2EE06-DB57-4A7E-BB5F-F9C3BD82BECC}"/>
          </ac:spMkLst>
        </pc:spChg>
        <pc:spChg chg="add del mod">
          <ac:chgData name="Raffaele Cappelli" userId="88015dfd-5cfc-4583-8e31-cbed3f740558" providerId="ADAL" clId="{21D52685-90F0-498A-83CA-F7012443BAD9}" dt="2021-08-01T11:51:51.512" v="347" actId="478"/>
          <ac:spMkLst>
            <pc:docMk/>
            <pc:sldMk cId="660100523" sldId="259"/>
            <ac:spMk id="52" creationId="{EC8F74E2-351C-4727-8CBA-DE49C956E75E}"/>
          </ac:spMkLst>
        </pc:spChg>
        <pc:spChg chg="mod">
          <ac:chgData name="Raffaele Cappelli" userId="88015dfd-5cfc-4583-8e31-cbed3f740558" providerId="ADAL" clId="{21D52685-90F0-498A-83CA-F7012443BAD9}" dt="2021-08-01T12:03:47.423" v="507" actId="108"/>
          <ac:spMkLst>
            <pc:docMk/>
            <pc:sldMk cId="660100523" sldId="259"/>
            <ac:spMk id="53" creationId="{C44990AD-972E-44B6-BDBC-388A798771CF}"/>
          </ac:spMkLst>
        </pc:spChg>
        <pc:spChg chg="del">
          <ac:chgData name="Raffaele Cappelli" userId="88015dfd-5cfc-4583-8e31-cbed3f740558" providerId="ADAL" clId="{21D52685-90F0-498A-83CA-F7012443BAD9}" dt="2021-08-01T11:48:20.217" v="200" actId="21"/>
          <ac:spMkLst>
            <pc:docMk/>
            <pc:sldMk cId="660100523" sldId="259"/>
            <ac:spMk id="54" creationId="{C4D1EAAC-8C1B-4353-B27D-30D3CE5064E9}"/>
          </ac:spMkLst>
        </pc:spChg>
        <pc:spChg chg="add del mod">
          <ac:chgData name="Raffaele Cappelli" userId="88015dfd-5cfc-4583-8e31-cbed3f740558" providerId="ADAL" clId="{21D52685-90F0-498A-83CA-F7012443BAD9}" dt="2021-08-01T11:51:51.512" v="347" actId="478"/>
          <ac:spMkLst>
            <pc:docMk/>
            <pc:sldMk cId="660100523" sldId="259"/>
            <ac:spMk id="55" creationId="{38F173C6-6FB5-4BB1-B5F7-C5977E5BBF36}"/>
          </ac:spMkLst>
        </pc:spChg>
        <pc:spChg chg="del mod">
          <ac:chgData name="Raffaele Cappelli" userId="88015dfd-5cfc-4583-8e31-cbed3f740558" providerId="ADAL" clId="{21D52685-90F0-498A-83CA-F7012443BAD9}" dt="2021-08-01T11:51:51.512" v="347" actId="478"/>
          <ac:spMkLst>
            <pc:docMk/>
            <pc:sldMk cId="660100523" sldId="259"/>
            <ac:spMk id="62" creationId="{32FDA281-B3DB-4209-9772-83CFE10A86C0}"/>
          </ac:spMkLst>
        </pc:spChg>
        <pc:spChg chg="del mod">
          <ac:chgData name="Raffaele Cappelli" userId="88015dfd-5cfc-4583-8e31-cbed3f740558" providerId="ADAL" clId="{21D52685-90F0-498A-83CA-F7012443BAD9}" dt="2021-08-01T11:51:51.512" v="347" actId="478"/>
          <ac:spMkLst>
            <pc:docMk/>
            <pc:sldMk cId="660100523" sldId="259"/>
            <ac:spMk id="63" creationId="{50BEE38D-8633-4736-B955-4EC023375225}"/>
          </ac:spMkLst>
        </pc:spChg>
        <pc:spChg chg="mod">
          <ac:chgData name="Raffaele Cappelli" userId="88015dfd-5cfc-4583-8e31-cbed3f740558" providerId="ADAL" clId="{21D52685-90F0-498A-83CA-F7012443BAD9}" dt="2021-08-01T11:56:57.828" v="431" actId="20577"/>
          <ac:spMkLst>
            <pc:docMk/>
            <pc:sldMk cId="660100523" sldId="259"/>
            <ac:spMk id="75" creationId="{A7FB2D5A-A21A-4A60-B083-D2E71DC2703F}"/>
          </ac:spMkLst>
        </pc:spChg>
        <pc:spChg chg="mod">
          <ac:chgData name="Raffaele Cappelli" userId="88015dfd-5cfc-4583-8e31-cbed3f740558" providerId="ADAL" clId="{21D52685-90F0-498A-83CA-F7012443BAD9}" dt="2021-08-01T11:56:57.828" v="431" actId="20577"/>
          <ac:spMkLst>
            <pc:docMk/>
            <pc:sldMk cId="660100523" sldId="259"/>
            <ac:spMk id="76" creationId="{BDF76B42-1962-400E-8DE9-ED9EDE6D5ECD}"/>
          </ac:spMkLst>
        </pc:spChg>
        <pc:spChg chg="mod">
          <ac:chgData name="Raffaele Cappelli" userId="88015dfd-5cfc-4583-8e31-cbed3f740558" providerId="ADAL" clId="{21D52685-90F0-498A-83CA-F7012443BAD9}" dt="2021-08-01T11:56:57.828" v="431" actId="20577"/>
          <ac:spMkLst>
            <pc:docMk/>
            <pc:sldMk cId="660100523" sldId="259"/>
            <ac:spMk id="77" creationId="{B3C5C1E9-8C94-4422-AFED-F38908745673}"/>
          </ac:spMkLst>
        </pc:spChg>
        <pc:spChg chg="mod">
          <ac:chgData name="Raffaele Cappelli" userId="88015dfd-5cfc-4583-8e31-cbed3f740558" providerId="ADAL" clId="{21D52685-90F0-498A-83CA-F7012443BAD9}" dt="2021-08-01T11:56:10.565" v="417" actId="1036"/>
          <ac:spMkLst>
            <pc:docMk/>
            <pc:sldMk cId="660100523" sldId="259"/>
            <ac:spMk id="98" creationId="{8B732D30-7921-49EC-8100-E430383F2140}"/>
          </ac:spMkLst>
        </pc:spChg>
        <pc:spChg chg="mod">
          <ac:chgData name="Raffaele Cappelli" userId="88015dfd-5cfc-4583-8e31-cbed3f740558" providerId="ADAL" clId="{21D52685-90F0-498A-83CA-F7012443BAD9}" dt="2021-08-01T11:55:11.871" v="409" actId="571"/>
          <ac:spMkLst>
            <pc:docMk/>
            <pc:sldMk cId="660100523" sldId="259"/>
            <ac:spMk id="99" creationId="{E418EC23-50FA-409F-8A22-2B26200C59CF}"/>
          </ac:spMkLst>
        </pc:spChg>
        <pc:spChg chg="mod">
          <ac:chgData name="Raffaele Cappelli" userId="88015dfd-5cfc-4583-8e31-cbed3f740558" providerId="ADAL" clId="{21D52685-90F0-498A-83CA-F7012443BAD9}" dt="2021-08-01T11:55:11.871" v="409" actId="571"/>
          <ac:spMkLst>
            <pc:docMk/>
            <pc:sldMk cId="660100523" sldId="259"/>
            <ac:spMk id="100" creationId="{AEBF6E2A-AB3C-4D18-90DD-E6C32179B9B8}"/>
          </ac:spMkLst>
        </pc:spChg>
        <pc:spChg chg="mod">
          <ac:chgData name="Raffaele Cappelli" userId="88015dfd-5cfc-4583-8e31-cbed3f740558" providerId="ADAL" clId="{21D52685-90F0-498A-83CA-F7012443BAD9}" dt="2021-08-01T11:55:11.871" v="409" actId="571"/>
          <ac:spMkLst>
            <pc:docMk/>
            <pc:sldMk cId="660100523" sldId="259"/>
            <ac:spMk id="101" creationId="{4F70EFD8-371D-4DF1-A356-C3FACE3BFE89}"/>
          </ac:spMkLst>
        </pc:spChg>
        <pc:spChg chg="mod">
          <ac:chgData name="Raffaele Cappelli" userId="88015dfd-5cfc-4583-8e31-cbed3f740558" providerId="ADAL" clId="{21D52685-90F0-498A-83CA-F7012443BAD9}" dt="2021-08-01T11:52:01.369" v="349" actId="571"/>
          <ac:spMkLst>
            <pc:docMk/>
            <pc:sldMk cId="660100523" sldId="259"/>
            <ac:spMk id="103" creationId="{D17FC7FA-3111-451E-8598-A565DF5B159E}"/>
          </ac:spMkLst>
        </pc:spChg>
        <pc:spChg chg="mod">
          <ac:chgData name="Raffaele Cappelli" userId="88015dfd-5cfc-4583-8e31-cbed3f740558" providerId="ADAL" clId="{21D52685-90F0-498A-83CA-F7012443BAD9}" dt="2021-08-01T11:52:01.369" v="349" actId="571"/>
          <ac:spMkLst>
            <pc:docMk/>
            <pc:sldMk cId="660100523" sldId="259"/>
            <ac:spMk id="104" creationId="{20FDB7BB-8292-432C-9D0C-206163640053}"/>
          </ac:spMkLst>
        </pc:spChg>
        <pc:spChg chg="mod">
          <ac:chgData name="Raffaele Cappelli" userId="88015dfd-5cfc-4583-8e31-cbed3f740558" providerId="ADAL" clId="{21D52685-90F0-498A-83CA-F7012443BAD9}" dt="2021-08-01T11:52:10.226" v="351" actId="571"/>
          <ac:spMkLst>
            <pc:docMk/>
            <pc:sldMk cId="660100523" sldId="259"/>
            <ac:spMk id="112" creationId="{63E11F4C-42DD-4655-9E47-077D284FA98D}"/>
          </ac:spMkLst>
        </pc:spChg>
        <pc:spChg chg="mod">
          <ac:chgData name="Raffaele Cappelli" userId="88015dfd-5cfc-4583-8e31-cbed3f740558" providerId="ADAL" clId="{21D52685-90F0-498A-83CA-F7012443BAD9}" dt="2021-08-01T11:52:10.226" v="351" actId="571"/>
          <ac:spMkLst>
            <pc:docMk/>
            <pc:sldMk cId="660100523" sldId="259"/>
            <ac:spMk id="113" creationId="{F32FFB34-CC00-424A-97B6-4E8F673F18A2}"/>
          </ac:spMkLst>
        </pc:spChg>
        <pc:spChg chg="mod">
          <ac:chgData name="Raffaele Cappelli" userId="88015dfd-5cfc-4583-8e31-cbed3f740558" providerId="ADAL" clId="{21D52685-90F0-498A-83CA-F7012443BAD9}" dt="2021-08-01T11:52:10.226" v="351" actId="571"/>
          <ac:spMkLst>
            <pc:docMk/>
            <pc:sldMk cId="660100523" sldId="259"/>
            <ac:spMk id="114" creationId="{C6F04B22-402B-493C-B0B3-864E4D84E33C}"/>
          </ac:spMkLst>
        </pc:spChg>
        <pc:spChg chg="mod">
          <ac:chgData name="Raffaele Cappelli" userId="88015dfd-5cfc-4583-8e31-cbed3f740558" providerId="ADAL" clId="{21D52685-90F0-498A-83CA-F7012443BAD9}" dt="2021-08-01T11:52:10.226" v="351" actId="571"/>
          <ac:spMkLst>
            <pc:docMk/>
            <pc:sldMk cId="660100523" sldId="259"/>
            <ac:spMk id="135" creationId="{354CF71D-90FF-4056-B2D2-BFDA52150003}"/>
          </ac:spMkLst>
        </pc:spChg>
        <pc:spChg chg="mod">
          <ac:chgData name="Raffaele Cappelli" userId="88015dfd-5cfc-4583-8e31-cbed3f740558" providerId="ADAL" clId="{21D52685-90F0-498A-83CA-F7012443BAD9}" dt="2021-08-01T11:52:10.226" v="351" actId="571"/>
          <ac:spMkLst>
            <pc:docMk/>
            <pc:sldMk cId="660100523" sldId="259"/>
            <ac:spMk id="136" creationId="{89EDA457-E26C-4A52-B6A5-A84FC7332616}"/>
          </ac:spMkLst>
        </pc:spChg>
        <pc:spChg chg="mod">
          <ac:chgData name="Raffaele Cappelli" userId="88015dfd-5cfc-4583-8e31-cbed3f740558" providerId="ADAL" clId="{21D52685-90F0-498A-83CA-F7012443BAD9}" dt="2021-08-01T11:52:10.226" v="351" actId="571"/>
          <ac:spMkLst>
            <pc:docMk/>
            <pc:sldMk cId="660100523" sldId="259"/>
            <ac:spMk id="137" creationId="{F632C5D7-B702-474C-8C4E-78042204635C}"/>
          </ac:spMkLst>
        </pc:spChg>
        <pc:spChg chg="mod">
          <ac:chgData name="Raffaele Cappelli" userId="88015dfd-5cfc-4583-8e31-cbed3f740558" providerId="ADAL" clId="{21D52685-90F0-498A-83CA-F7012443BAD9}" dt="2021-08-01T11:52:10.226" v="351" actId="571"/>
          <ac:spMkLst>
            <pc:docMk/>
            <pc:sldMk cId="660100523" sldId="259"/>
            <ac:spMk id="138" creationId="{74A7EF54-6424-459F-8DCD-86F120BCD186}"/>
          </ac:spMkLst>
        </pc:spChg>
        <pc:spChg chg="mod">
          <ac:chgData name="Raffaele Cappelli" userId="88015dfd-5cfc-4583-8e31-cbed3f740558" providerId="ADAL" clId="{21D52685-90F0-498A-83CA-F7012443BAD9}" dt="2021-08-01T11:52:10.226" v="351" actId="571"/>
          <ac:spMkLst>
            <pc:docMk/>
            <pc:sldMk cId="660100523" sldId="259"/>
            <ac:spMk id="140" creationId="{54023E96-3BAC-4432-BB72-3766EDAA3B0C}"/>
          </ac:spMkLst>
        </pc:spChg>
        <pc:spChg chg="mod">
          <ac:chgData name="Raffaele Cappelli" userId="88015dfd-5cfc-4583-8e31-cbed3f740558" providerId="ADAL" clId="{21D52685-90F0-498A-83CA-F7012443BAD9}" dt="2021-08-01T11:52:10.226" v="351" actId="571"/>
          <ac:spMkLst>
            <pc:docMk/>
            <pc:sldMk cId="660100523" sldId="259"/>
            <ac:spMk id="141" creationId="{EDDCC266-0B16-4E59-862E-DE34EF7425B6}"/>
          </ac:spMkLst>
        </pc:spChg>
        <pc:spChg chg="mod">
          <ac:chgData name="Raffaele Cappelli" userId="88015dfd-5cfc-4583-8e31-cbed3f740558" providerId="ADAL" clId="{21D52685-90F0-498A-83CA-F7012443BAD9}" dt="2021-08-01T11:53:03.283" v="361" actId="571"/>
          <ac:spMkLst>
            <pc:docMk/>
            <pc:sldMk cId="660100523" sldId="259"/>
            <ac:spMk id="149" creationId="{6D17C533-5F41-41AD-9D13-280696A76493}"/>
          </ac:spMkLst>
        </pc:spChg>
        <pc:spChg chg="mod">
          <ac:chgData name="Raffaele Cappelli" userId="88015dfd-5cfc-4583-8e31-cbed3f740558" providerId="ADAL" clId="{21D52685-90F0-498A-83CA-F7012443BAD9}" dt="2021-08-01T11:53:03.283" v="361" actId="571"/>
          <ac:spMkLst>
            <pc:docMk/>
            <pc:sldMk cId="660100523" sldId="259"/>
            <ac:spMk id="150" creationId="{B5EC9CA0-F941-4565-BA31-05EB3E6DB603}"/>
          </ac:spMkLst>
        </pc:spChg>
        <pc:spChg chg="mod">
          <ac:chgData name="Raffaele Cappelli" userId="88015dfd-5cfc-4583-8e31-cbed3f740558" providerId="ADAL" clId="{21D52685-90F0-498A-83CA-F7012443BAD9}" dt="2021-08-01T11:53:03.283" v="361" actId="571"/>
          <ac:spMkLst>
            <pc:docMk/>
            <pc:sldMk cId="660100523" sldId="259"/>
            <ac:spMk id="151" creationId="{E5163955-0993-4388-894B-CFA8EA652678}"/>
          </ac:spMkLst>
        </pc:spChg>
        <pc:spChg chg="mod">
          <ac:chgData name="Raffaele Cappelli" userId="88015dfd-5cfc-4583-8e31-cbed3f740558" providerId="ADAL" clId="{21D52685-90F0-498A-83CA-F7012443BAD9}" dt="2021-08-01T11:53:03.283" v="361" actId="571"/>
          <ac:spMkLst>
            <pc:docMk/>
            <pc:sldMk cId="660100523" sldId="259"/>
            <ac:spMk id="172" creationId="{CEDC1103-AB1C-40C2-8CAC-591A854B4DB2}"/>
          </ac:spMkLst>
        </pc:spChg>
        <pc:spChg chg="mod">
          <ac:chgData name="Raffaele Cappelli" userId="88015dfd-5cfc-4583-8e31-cbed3f740558" providerId="ADAL" clId="{21D52685-90F0-498A-83CA-F7012443BAD9}" dt="2021-08-01T11:53:03.283" v="361" actId="571"/>
          <ac:spMkLst>
            <pc:docMk/>
            <pc:sldMk cId="660100523" sldId="259"/>
            <ac:spMk id="173" creationId="{507884DA-8CC3-4B50-9946-0B602BF9D6F3}"/>
          </ac:spMkLst>
        </pc:spChg>
        <pc:spChg chg="mod">
          <ac:chgData name="Raffaele Cappelli" userId="88015dfd-5cfc-4583-8e31-cbed3f740558" providerId="ADAL" clId="{21D52685-90F0-498A-83CA-F7012443BAD9}" dt="2021-08-01T11:53:03.283" v="361" actId="571"/>
          <ac:spMkLst>
            <pc:docMk/>
            <pc:sldMk cId="660100523" sldId="259"/>
            <ac:spMk id="174" creationId="{9E1C8887-26A3-45FA-97D1-2A44943B6F8E}"/>
          </ac:spMkLst>
        </pc:spChg>
        <pc:spChg chg="mod">
          <ac:chgData name="Raffaele Cappelli" userId="88015dfd-5cfc-4583-8e31-cbed3f740558" providerId="ADAL" clId="{21D52685-90F0-498A-83CA-F7012443BAD9}" dt="2021-08-01T11:53:03.283" v="361" actId="571"/>
          <ac:spMkLst>
            <pc:docMk/>
            <pc:sldMk cId="660100523" sldId="259"/>
            <ac:spMk id="175" creationId="{02DDCEFB-61B5-4978-9EC0-20B108316F97}"/>
          </ac:spMkLst>
        </pc:spChg>
        <pc:spChg chg="mod">
          <ac:chgData name="Raffaele Cappelli" userId="88015dfd-5cfc-4583-8e31-cbed3f740558" providerId="ADAL" clId="{21D52685-90F0-498A-83CA-F7012443BAD9}" dt="2021-08-01T11:53:03.283" v="361" actId="571"/>
          <ac:spMkLst>
            <pc:docMk/>
            <pc:sldMk cId="660100523" sldId="259"/>
            <ac:spMk id="177" creationId="{47B8917F-6A77-48D7-9C92-F8312EF840A3}"/>
          </ac:spMkLst>
        </pc:spChg>
        <pc:spChg chg="mod">
          <ac:chgData name="Raffaele Cappelli" userId="88015dfd-5cfc-4583-8e31-cbed3f740558" providerId="ADAL" clId="{21D52685-90F0-498A-83CA-F7012443BAD9}" dt="2021-08-01T11:53:03.283" v="361" actId="571"/>
          <ac:spMkLst>
            <pc:docMk/>
            <pc:sldMk cId="660100523" sldId="259"/>
            <ac:spMk id="178" creationId="{6A093DFA-0B61-46C3-89D2-7B4B6826F404}"/>
          </ac:spMkLst>
        </pc:spChg>
        <pc:spChg chg="add mod">
          <ac:chgData name="Raffaele Cappelli" userId="88015dfd-5cfc-4583-8e31-cbed3f740558" providerId="ADAL" clId="{21D52685-90F0-498A-83CA-F7012443BAD9}" dt="2021-08-01T11:55:11.871" v="409" actId="571"/>
          <ac:spMkLst>
            <pc:docMk/>
            <pc:sldMk cId="660100523" sldId="259"/>
            <ac:spMk id="181" creationId="{10EE10CB-E278-41A3-BF9E-3DBC0F289B2C}"/>
          </ac:spMkLst>
        </pc:spChg>
        <pc:spChg chg="add mod">
          <ac:chgData name="Raffaele Cappelli" userId="88015dfd-5cfc-4583-8e31-cbed3f740558" providerId="ADAL" clId="{21D52685-90F0-498A-83CA-F7012443BAD9}" dt="2021-08-01T11:56:57.828" v="431" actId="20577"/>
          <ac:spMkLst>
            <pc:docMk/>
            <pc:sldMk cId="660100523" sldId="259"/>
            <ac:spMk id="183" creationId="{6C39EDFD-7E64-4CD1-A1B7-802B91D692BD}"/>
          </ac:spMkLst>
        </pc:spChg>
        <pc:spChg chg="add mod">
          <ac:chgData name="Raffaele Cappelli" userId="88015dfd-5cfc-4583-8e31-cbed3f740558" providerId="ADAL" clId="{21D52685-90F0-498A-83CA-F7012443BAD9}" dt="2021-08-01T11:56:57.828" v="431" actId="20577"/>
          <ac:spMkLst>
            <pc:docMk/>
            <pc:sldMk cId="660100523" sldId="259"/>
            <ac:spMk id="184" creationId="{885B8C50-2F5D-44BA-9DE5-F8E3180C32C5}"/>
          </ac:spMkLst>
        </pc:spChg>
        <pc:spChg chg="add mod">
          <ac:chgData name="Raffaele Cappelli" userId="88015dfd-5cfc-4583-8e31-cbed3f740558" providerId="ADAL" clId="{21D52685-90F0-498A-83CA-F7012443BAD9}" dt="2021-08-01T11:57:36.561" v="439" actId="1076"/>
          <ac:spMkLst>
            <pc:docMk/>
            <pc:sldMk cId="660100523" sldId="259"/>
            <ac:spMk id="185" creationId="{959453CA-F980-489A-9B75-8CE52399DC2B}"/>
          </ac:spMkLst>
        </pc:spChg>
        <pc:spChg chg="add mod">
          <ac:chgData name="Raffaele Cappelli" userId="88015dfd-5cfc-4583-8e31-cbed3f740558" providerId="ADAL" clId="{21D52685-90F0-498A-83CA-F7012443BAD9}" dt="2021-08-02T09:07:04.231" v="681" actId="164"/>
          <ac:spMkLst>
            <pc:docMk/>
            <pc:sldMk cId="660100523" sldId="259"/>
            <ac:spMk id="187" creationId="{2268F202-ABD1-4C99-BD78-FE676465B316}"/>
          </ac:spMkLst>
        </pc:spChg>
        <pc:spChg chg="add mod">
          <ac:chgData name="Raffaele Cappelli" userId="88015dfd-5cfc-4583-8e31-cbed3f740558" providerId="ADAL" clId="{21D52685-90F0-498A-83CA-F7012443BAD9}" dt="2021-08-02T09:07:04.231" v="681" actId="164"/>
          <ac:spMkLst>
            <pc:docMk/>
            <pc:sldMk cId="660100523" sldId="259"/>
            <ac:spMk id="188" creationId="{6B0796A3-8988-49A9-88E4-4442C571854B}"/>
          </ac:spMkLst>
        </pc:spChg>
        <pc:spChg chg="add mod">
          <ac:chgData name="Raffaele Cappelli" userId="88015dfd-5cfc-4583-8e31-cbed3f740558" providerId="ADAL" clId="{21D52685-90F0-498A-83CA-F7012443BAD9}" dt="2021-08-01T12:03:47.423" v="507" actId="108"/>
          <ac:spMkLst>
            <pc:docMk/>
            <pc:sldMk cId="660100523" sldId="259"/>
            <ac:spMk id="189" creationId="{C5BD260A-A82C-46CD-BB2C-842589E9EDC5}"/>
          </ac:spMkLst>
        </pc:spChg>
        <pc:spChg chg="add mod">
          <ac:chgData name="Raffaele Cappelli" userId="88015dfd-5cfc-4583-8e31-cbed3f740558" providerId="ADAL" clId="{21D52685-90F0-498A-83CA-F7012443BAD9}" dt="2021-08-02T09:07:04.231" v="681" actId="164"/>
          <ac:spMkLst>
            <pc:docMk/>
            <pc:sldMk cId="660100523" sldId="259"/>
            <ac:spMk id="190" creationId="{9F3D943E-4DD2-4C7B-9141-B29CC1196CA0}"/>
          </ac:spMkLst>
        </pc:spChg>
        <pc:spChg chg="mod">
          <ac:chgData name="Raffaele Cappelli" userId="88015dfd-5cfc-4583-8e31-cbed3f740558" providerId="ADAL" clId="{21D52685-90F0-498A-83CA-F7012443BAD9}" dt="2021-08-02T09:36:12.861" v="700" actId="20577"/>
          <ac:spMkLst>
            <pc:docMk/>
            <pc:sldMk cId="660100523" sldId="259"/>
            <ac:spMk id="198" creationId="{7BFFF17A-5276-43A5-B97D-CDA5C635A161}"/>
          </ac:spMkLst>
        </pc:spChg>
        <pc:spChg chg="mod">
          <ac:chgData name="Raffaele Cappelli" userId="88015dfd-5cfc-4583-8e31-cbed3f740558" providerId="ADAL" clId="{21D52685-90F0-498A-83CA-F7012443BAD9}" dt="2021-08-02T09:36:12.861" v="700" actId="20577"/>
          <ac:spMkLst>
            <pc:docMk/>
            <pc:sldMk cId="660100523" sldId="259"/>
            <ac:spMk id="199" creationId="{00932B5F-F642-4382-90CC-1572D671238E}"/>
          </ac:spMkLst>
        </pc:spChg>
        <pc:spChg chg="mod">
          <ac:chgData name="Raffaele Cappelli" userId="88015dfd-5cfc-4583-8e31-cbed3f740558" providerId="ADAL" clId="{21D52685-90F0-498A-83CA-F7012443BAD9}" dt="2021-08-02T09:36:12.861" v="700" actId="20577"/>
          <ac:spMkLst>
            <pc:docMk/>
            <pc:sldMk cId="660100523" sldId="259"/>
            <ac:spMk id="200" creationId="{5E70D1B0-3E0E-4F9D-95EE-49A01ACD1B7C}"/>
          </ac:spMkLst>
        </pc:spChg>
        <pc:spChg chg="mod topLvl">
          <ac:chgData name="Raffaele Cappelli" userId="88015dfd-5cfc-4583-8e31-cbed3f740558" providerId="ADAL" clId="{21D52685-90F0-498A-83CA-F7012443BAD9}" dt="2021-08-02T09:36:12.861" v="700" actId="20577"/>
          <ac:spMkLst>
            <pc:docMk/>
            <pc:sldMk cId="660100523" sldId="259"/>
            <ac:spMk id="203" creationId="{AAB3225E-9D7F-45A9-9DDC-9236B2A13C52}"/>
          </ac:spMkLst>
        </pc:spChg>
        <pc:spChg chg="mod topLvl">
          <ac:chgData name="Raffaele Cappelli" userId="88015dfd-5cfc-4583-8e31-cbed3f740558" providerId="ADAL" clId="{21D52685-90F0-498A-83CA-F7012443BAD9}" dt="2021-08-02T09:36:12.861" v="700" actId="20577"/>
          <ac:spMkLst>
            <pc:docMk/>
            <pc:sldMk cId="660100523" sldId="259"/>
            <ac:spMk id="204" creationId="{D8012130-F5E6-4569-BEA1-E630A148CD4D}"/>
          </ac:spMkLst>
        </pc:spChg>
        <pc:spChg chg="mod topLvl">
          <ac:chgData name="Raffaele Cappelli" userId="88015dfd-5cfc-4583-8e31-cbed3f740558" providerId="ADAL" clId="{21D52685-90F0-498A-83CA-F7012443BAD9}" dt="2021-08-02T09:36:12.861" v="700" actId="20577"/>
          <ac:spMkLst>
            <pc:docMk/>
            <pc:sldMk cId="660100523" sldId="259"/>
            <ac:spMk id="205" creationId="{B3C79CF7-4E9D-49E7-9C7B-5D9C9655BA3D}"/>
          </ac:spMkLst>
        </pc:spChg>
        <pc:spChg chg="mod topLvl">
          <ac:chgData name="Raffaele Cappelli" userId="88015dfd-5cfc-4583-8e31-cbed3f740558" providerId="ADAL" clId="{21D52685-90F0-498A-83CA-F7012443BAD9}" dt="2021-08-02T09:36:12.861" v="700" actId="20577"/>
          <ac:spMkLst>
            <pc:docMk/>
            <pc:sldMk cId="660100523" sldId="259"/>
            <ac:spMk id="206" creationId="{2C29EDC3-1436-446A-80B2-8B8B00C6363B}"/>
          </ac:spMkLst>
        </pc:spChg>
        <pc:spChg chg="del mod topLvl">
          <ac:chgData name="Raffaele Cappelli" userId="88015dfd-5cfc-4583-8e31-cbed3f740558" providerId="ADAL" clId="{21D52685-90F0-498A-83CA-F7012443BAD9}" dt="2021-08-01T12:09:22.307" v="555" actId="478"/>
          <ac:spMkLst>
            <pc:docMk/>
            <pc:sldMk cId="660100523" sldId="259"/>
            <ac:spMk id="207" creationId="{7F9964FC-E995-4C29-9BF9-78DB30BCE1C8}"/>
          </ac:spMkLst>
        </pc:spChg>
        <pc:spChg chg="mod topLvl">
          <ac:chgData name="Raffaele Cappelli" userId="88015dfd-5cfc-4583-8e31-cbed3f740558" providerId="ADAL" clId="{21D52685-90F0-498A-83CA-F7012443BAD9}" dt="2021-08-02T09:36:12.861" v="700" actId="20577"/>
          <ac:spMkLst>
            <pc:docMk/>
            <pc:sldMk cId="660100523" sldId="259"/>
            <ac:spMk id="209" creationId="{5C3F710B-BC94-4771-8E0E-30CFDC464FBC}"/>
          </ac:spMkLst>
        </pc:spChg>
        <pc:spChg chg="mod ord topLvl">
          <ac:chgData name="Raffaele Cappelli" userId="88015dfd-5cfc-4583-8e31-cbed3f740558" providerId="ADAL" clId="{21D52685-90F0-498A-83CA-F7012443BAD9}" dt="2021-08-02T09:36:12.861" v="700" actId="20577"/>
          <ac:spMkLst>
            <pc:docMk/>
            <pc:sldMk cId="660100523" sldId="259"/>
            <ac:spMk id="210" creationId="{15C44391-37DE-4A31-9048-12904F5D5417}"/>
          </ac:spMkLst>
        </pc:spChg>
        <pc:spChg chg="add mod topLvl">
          <ac:chgData name="Raffaele Cappelli" userId="88015dfd-5cfc-4583-8e31-cbed3f740558" providerId="ADAL" clId="{21D52685-90F0-498A-83CA-F7012443BAD9}" dt="2021-08-02T09:36:12.861" v="700" actId="20577"/>
          <ac:spMkLst>
            <pc:docMk/>
            <pc:sldMk cId="660100523" sldId="259"/>
            <ac:spMk id="213" creationId="{3B868390-FEC5-40A3-850B-74CD381E046B}"/>
          </ac:spMkLst>
        </pc:spChg>
        <pc:spChg chg="add mod topLvl">
          <ac:chgData name="Raffaele Cappelli" userId="88015dfd-5cfc-4583-8e31-cbed3f740558" providerId="ADAL" clId="{21D52685-90F0-498A-83CA-F7012443BAD9}" dt="2021-08-02T09:36:12.861" v="700" actId="20577"/>
          <ac:spMkLst>
            <pc:docMk/>
            <pc:sldMk cId="660100523" sldId="259"/>
            <ac:spMk id="214" creationId="{3F8D295C-7B3C-419F-A201-68B4954FE6D7}"/>
          </ac:spMkLst>
        </pc:spChg>
        <pc:spChg chg="add mod">
          <ac:chgData name="Raffaele Cappelli" userId="88015dfd-5cfc-4583-8e31-cbed3f740558" providerId="ADAL" clId="{21D52685-90F0-498A-83CA-F7012443BAD9}" dt="2021-08-02T09:36:12.861" v="700" actId="20577"/>
          <ac:spMkLst>
            <pc:docMk/>
            <pc:sldMk cId="660100523" sldId="259"/>
            <ac:spMk id="215" creationId="{E7DA3EA0-6C74-4D36-AE3F-781002D15C1D}"/>
          </ac:spMkLst>
        </pc:spChg>
        <pc:spChg chg="mod">
          <ac:chgData name="Raffaele Cappelli" userId="88015dfd-5cfc-4583-8e31-cbed3f740558" providerId="ADAL" clId="{21D52685-90F0-498A-83CA-F7012443BAD9}" dt="2021-08-02T09:36:02.531" v="698" actId="20577"/>
          <ac:spMkLst>
            <pc:docMk/>
            <pc:sldMk cId="660100523" sldId="259"/>
            <ac:spMk id="225" creationId="{58C14679-FE2A-416C-8BFF-212121794377}"/>
          </ac:spMkLst>
        </pc:spChg>
        <pc:spChg chg="mod">
          <ac:chgData name="Raffaele Cappelli" userId="88015dfd-5cfc-4583-8e31-cbed3f740558" providerId="ADAL" clId="{21D52685-90F0-498A-83CA-F7012443BAD9}" dt="2021-08-02T09:36:02.531" v="698" actId="20577"/>
          <ac:spMkLst>
            <pc:docMk/>
            <pc:sldMk cId="660100523" sldId="259"/>
            <ac:spMk id="226" creationId="{4565106C-B1B8-4570-900B-19E5E456FB14}"/>
          </ac:spMkLst>
        </pc:spChg>
        <pc:spChg chg="mod">
          <ac:chgData name="Raffaele Cappelli" userId="88015dfd-5cfc-4583-8e31-cbed3f740558" providerId="ADAL" clId="{21D52685-90F0-498A-83CA-F7012443BAD9}" dt="2021-08-02T09:36:02.531" v="698" actId="20577"/>
          <ac:spMkLst>
            <pc:docMk/>
            <pc:sldMk cId="660100523" sldId="259"/>
            <ac:spMk id="227" creationId="{FFA06C52-E3E9-4188-80B7-851396C812C0}"/>
          </ac:spMkLst>
        </pc:spChg>
        <pc:spChg chg="mod topLvl">
          <ac:chgData name="Raffaele Cappelli" userId="88015dfd-5cfc-4583-8e31-cbed3f740558" providerId="ADAL" clId="{21D52685-90F0-498A-83CA-F7012443BAD9}" dt="2021-08-02T09:36:02.531" v="698" actId="20577"/>
          <ac:spMkLst>
            <pc:docMk/>
            <pc:sldMk cId="660100523" sldId="259"/>
            <ac:spMk id="230" creationId="{077D1207-42F6-427C-BD3D-FC99C20D33DE}"/>
          </ac:spMkLst>
        </pc:spChg>
        <pc:spChg chg="mod topLvl">
          <ac:chgData name="Raffaele Cappelli" userId="88015dfd-5cfc-4583-8e31-cbed3f740558" providerId="ADAL" clId="{21D52685-90F0-498A-83CA-F7012443BAD9}" dt="2021-08-02T09:36:02.531" v="698" actId="20577"/>
          <ac:spMkLst>
            <pc:docMk/>
            <pc:sldMk cId="660100523" sldId="259"/>
            <ac:spMk id="231" creationId="{9D1F4CB4-2B4E-4926-B5F2-54DD09E30438}"/>
          </ac:spMkLst>
        </pc:spChg>
        <pc:spChg chg="mod topLvl">
          <ac:chgData name="Raffaele Cappelli" userId="88015dfd-5cfc-4583-8e31-cbed3f740558" providerId="ADAL" clId="{21D52685-90F0-498A-83CA-F7012443BAD9}" dt="2021-08-02T09:36:02.531" v="698" actId="20577"/>
          <ac:spMkLst>
            <pc:docMk/>
            <pc:sldMk cId="660100523" sldId="259"/>
            <ac:spMk id="232" creationId="{EB274202-664C-43A1-9F33-468A46B0C8E1}"/>
          </ac:spMkLst>
        </pc:spChg>
        <pc:spChg chg="mod topLvl">
          <ac:chgData name="Raffaele Cappelli" userId="88015dfd-5cfc-4583-8e31-cbed3f740558" providerId="ADAL" clId="{21D52685-90F0-498A-83CA-F7012443BAD9}" dt="2021-08-02T09:36:02.531" v="698" actId="20577"/>
          <ac:spMkLst>
            <pc:docMk/>
            <pc:sldMk cId="660100523" sldId="259"/>
            <ac:spMk id="233" creationId="{274A99AB-AE87-4058-8424-5E5A9624DF10}"/>
          </ac:spMkLst>
        </pc:spChg>
        <pc:spChg chg="mod topLvl">
          <ac:chgData name="Raffaele Cappelli" userId="88015dfd-5cfc-4583-8e31-cbed3f740558" providerId="ADAL" clId="{21D52685-90F0-498A-83CA-F7012443BAD9}" dt="2021-08-02T09:36:02.531" v="698" actId="20577"/>
          <ac:spMkLst>
            <pc:docMk/>
            <pc:sldMk cId="660100523" sldId="259"/>
            <ac:spMk id="234" creationId="{C8199949-2620-4D7D-BCCE-45FBC265E7D2}"/>
          </ac:spMkLst>
        </pc:spChg>
        <pc:spChg chg="mod">
          <ac:chgData name="Raffaele Cappelli" userId="88015dfd-5cfc-4583-8e31-cbed3f740558" providerId="ADAL" clId="{21D52685-90F0-498A-83CA-F7012443BAD9}" dt="2021-08-02T09:36:02.531" v="698" actId="20577"/>
          <ac:spMkLst>
            <pc:docMk/>
            <pc:sldMk cId="660100523" sldId="259"/>
            <ac:spMk id="236" creationId="{755EE127-808C-4B17-AE82-BA7016882E06}"/>
          </ac:spMkLst>
        </pc:spChg>
        <pc:spChg chg="mod">
          <ac:chgData name="Raffaele Cappelli" userId="88015dfd-5cfc-4583-8e31-cbed3f740558" providerId="ADAL" clId="{21D52685-90F0-498A-83CA-F7012443BAD9}" dt="2021-08-02T09:36:02.531" v="698" actId="20577"/>
          <ac:spMkLst>
            <pc:docMk/>
            <pc:sldMk cId="660100523" sldId="259"/>
            <ac:spMk id="237" creationId="{1A80F7BE-1A0D-41E9-A9DE-E0F5EADBA987}"/>
          </ac:spMkLst>
        </pc:spChg>
        <pc:spChg chg="add mod">
          <ac:chgData name="Raffaele Cappelli" userId="88015dfd-5cfc-4583-8e31-cbed3f740558" providerId="ADAL" clId="{21D52685-90F0-498A-83CA-F7012443BAD9}" dt="2021-08-02T09:36:02.531" v="698" actId="20577"/>
          <ac:spMkLst>
            <pc:docMk/>
            <pc:sldMk cId="660100523" sldId="259"/>
            <ac:spMk id="240" creationId="{8640771C-B0EA-4EC0-B0A5-9E13C7995C66}"/>
          </ac:spMkLst>
        </pc:spChg>
        <pc:spChg chg="add mod">
          <ac:chgData name="Raffaele Cappelli" userId="88015dfd-5cfc-4583-8e31-cbed3f740558" providerId="ADAL" clId="{21D52685-90F0-498A-83CA-F7012443BAD9}" dt="2021-08-02T09:36:02.531" v="698" actId="20577"/>
          <ac:spMkLst>
            <pc:docMk/>
            <pc:sldMk cId="660100523" sldId="259"/>
            <ac:spMk id="241" creationId="{7F420204-6FFE-40E2-B4F6-789CE40F21D3}"/>
          </ac:spMkLst>
        </pc:spChg>
        <pc:spChg chg="add mod">
          <ac:chgData name="Raffaele Cappelli" userId="88015dfd-5cfc-4583-8e31-cbed3f740558" providerId="ADAL" clId="{21D52685-90F0-498A-83CA-F7012443BAD9}" dt="2021-08-02T09:36:02.531" v="698" actId="20577"/>
          <ac:spMkLst>
            <pc:docMk/>
            <pc:sldMk cId="660100523" sldId="259"/>
            <ac:spMk id="242" creationId="{D32FF453-C91C-4136-8EDC-3D77E83DF215}"/>
          </ac:spMkLst>
        </pc:spChg>
        <pc:spChg chg="add mod">
          <ac:chgData name="Raffaele Cappelli" userId="88015dfd-5cfc-4583-8e31-cbed3f740558" providerId="ADAL" clId="{21D52685-90F0-498A-83CA-F7012443BAD9}" dt="2021-08-02T09:36:02.531" v="698" actId="20577"/>
          <ac:spMkLst>
            <pc:docMk/>
            <pc:sldMk cId="660100523" sldId="259"/>
            <ac:spMk id="244" creationId="{27E6F8F9-68C2-4AC2-8D15-136C7875FFD5}"/>
          </ac:spMkLst>
        </pc:spChg>
        <pc:spChg chg="add mod">
          <ac:chgData name="Raffaele Cappelli" userId="88015dfd-5cfc-4583-8e31-cbed3f740558" providerId="ADAL" clId="{21D52685-90F0-498A-83CA-F7012443BAD9}" dt="2021-08-02T09:36:02.531" v="698" actId="20577"/>
          <ac:spMkLst>
            <pc:docMk/>
            <pc:sldMk cId="660100523" sldId="259"/>
            <ac:spMk id="246" creationId="{209D7DD9-FD6C-4B84-BCF8-6ABC110879A3}"/>
          </ac:spMkLst>
        </pc:spChg>
        <pc:spChg chg="add mod">
          <ac:chgData name="Raffaele Cappelli" userId="88015dfd-5cfc-4583-8e31-cbed3f740558" providerId="ADAL" clId="{21D52685-90F0-498A-83CA-F7012443BAD9}" dt="2021-08-02T09:07:04.231" v="681" actId="164"/>
          <ac:spMkLst>
            <pc:docMk/>
            <pc:sldMk cId="660100523" sldId="259"/>
            <ac:spMk id="249" creationId="{B09DF737-931C-4B3E-82E8-74C9C26D1290}"/>
          </ac:spMkLst>
        </pc:spChg>
        <pc:spChg chg="add mod">
          <ac:chgData name="Raffaele Cappelli" userId="88015dfd-5cfc-4583-8e31-cbed3f740558" providerId="ADAL" clId="{21D52685-90F0-498A-83CA-F7012443BAD9}" dt="2021-08-02T09:36:16.430" v="702" actId="14100"/>
          <ac:spMkLst>
            <pc:docMk/>
            <pc:sldMk cId="660100523" sldId="259"/>
            <ac:spMk id="250" creationId="{A137ABBB-70F5-48A3-B8FD-059CDA3CA133}"/>
          </ac:spMkLst>
        </pc:spChg>
        <pc:spChg chg="add mod">
          <ac:chgData name="Raffaele Cappelli" userId="88015dfd-5cfc-4583-8e31-cbed3f740558" providerId="ADAL" clId="{21D52685-90F0-498A-83CA-F7012443BAD9}" dt="2021-08-02T09:36:05.570" v="699" actId="14100"/>
          <ac:spMkLst>
            <pc:docMk/>
            <pc:sldMk cId="660100523" sldId="259"/>
            <ac:spMk id="251" creationId="{91D573DC-16D1-4AA9-898E-B2A632DD6EB2}"/>
          </ac:spMkLst>
        </pc:spChg>
        <pc:grpChg chg="mod">
          <ac:chgData name="Raffaele Cappelli" userId="88015dfd-5cfc-4583-8e31-cbed3f740558" providerId="ADAL" clId="{21D52685-90F0-498A-83CA-F7012443BAD9}" dt="2021-08-01T11:58:42.185" v="447" actId="571"/>
          <ac:grpSpMkLst>
            <pc:docMk/>
            <pc:sldMk cId="660100523" sldId="259"/>
            <ac:grpSpMk id="2" creationId="{D4D95401-7D09-4A34-B71A-4205522CEFCF}"/>
          </ac:grpSpMkLst>
        </pc:grpChg>
        <pc:grpChg chg="mod">
          <ac:chgData name="Raffaele Cappelli" userId="88015dfd-5cfc-4583-8e31-cbed3f740558" providerId="ADAL" clId="{21D52685-90F0-498A-83CA-F7012443BAD9}" dt="2021-08-02T09:07:04.231" v="681" actId="164"/>
          <ac:grpSpMkLst>
            <pc:docMk/>
            <pc:sldMk cId="660100523" sldId="259"/>
            <ac:grpSpMk id="8" creationId="{E8BF6F93-65F5-4C06-8129-7B28F1172DA3}"/>
          </ac:grpSpMkLst>
        </pc:grpChg>
        <pc:grpChg chg="mod">
          <ac:chgData name="Raffaele Cappelli" userId="88015dfd-5cfc-4583-8e31-cbed3f740558" providerId="ADAL" clId="{21D52685-90F0-498A-83CA-F7012443BAD9}" dt="2021-08-02T09:07:04.231" v="681" actId="164"/>
          <ac:grpSpMkLst>
            <pc:docMk/>
            <pc:sldMk cId="660100523" sldId="259"/>
            <ac:grpSpMk id="11" creationId="{71E700D9-67F2-48EA-99B1-432D5562C737}"/>
          </ac:grpSpMkLst>
        </pc:grpChg>
        <pc:grpChg chg="del">
          <ac:chgData name="Raffaele Cappelli" userId="88015dfd-5cfc-4583-8e31-cbed3f740558" providerId="ADAL" clId="{21D52685-90F0-498A-83CA-F7012443BAD9}" dt="2021-08-01T11:55:44.172" v="412" actId="478"/>
          <ac:grpSpMkLst>
            <pc:docMk/>
            <pc:sldMk cId="660100523" sldId="259"/>
            <ac:grpSpMk id="23" creationId="{E48C561B-91C5-48F1-8AED-70516BC6D0B6}"/>
          </ac:grpSpMkLst>
        </pc:grpChg>
        <pc:grpChg chg="del">
          <ac:chgData name="Raffaele Cappelli" userId="88015dfd-5cfc-4583-8e31-cbed3f740558" providerId="ADAL" clId="{21D52685-90F0-498A-83CA-F7012443BAD9}" dt="2021-08-01T11:55:27.170" v="410" actId="478"/>
          <ac:grpSpMkLst>
            <pc:docMk/>
            <pc:sldMk cId="660100523" sldId="259"/>
            <ac:grpSpMk id="30" creationId="{A18071D3-59CC-43D1-8EEE-6E10F05095BF}"/>
          </ac:grpSpMkLst>
        </pc:grpChg>
        <pc:grpChg chg="add mod">
          <ac:chgData name="Raffaele Cappelli" userId="88015dfd-5cfc-4583-8e31-cbed3f740558" providerId="ADAL" clId="{21D52685-90F0-498A-83CA-F7012443BAD9}" dt="2021-08-02T07:36:06.971" v="559" actId="1076"/>
          <ac:grpSpMkLst>
            <pc:docMk/>
            <pc:sldMk cId="660100523" sldId="259"/>
            <ac:grpSpMk id="32" creationId="{EAE96823-CDBE-4004-931B-E54CAE72042C}"/>
          </ac:grpSpMkLst>
        </pc:grpChg>
        <pc:grpChg chg="add mod">
          <ac:chgData name="Raffaele Cappelli" userId="88015dfd-5cfc-4583-8e31-cbed3f740558" providerId="ADAL" clId="{21D52685-90F0-498A-83CA-F7012443BAD9}" dt="2021-08-02T07:36:06.971" v="559" actId="1076"/>
          <ac:grpSpMkLst>
            <pc:docMk/>
            <pc:sldMk cId="660100523" sldId="259"/>
            <ac:grpSpMk id="49" creationId="{D958F74B-46E8-46BA-9710-AD7C1450974D}"/>
          </ac:grpSpMkLst>
        </pc:grpChg>
        <pc:grpChg chg="add mod">
          <ac:chgData name="Raffaele Cappelli" userId="88015dfd-5cfc-4583-8e31-cbed3f740558" providerId="ADAL" clId="{21D52685-90F0-498A-83CA-F7012443BAD9}" dt="2021-08-02T07:36:06.971" v="559" actId="1076"/>
          <ac:grpSpMkLst>
            <pc:docMk/>
            <pc:sldMk cId="660100523" sldId="259"/>
            <ac:grpSpMk id="69" creationId="{5E92D72E-F26D-4B12-8781-FDAA95B02CA6}"/>
          </ac:grpSpMkLst>
        </pc:grpChg>
        <pc:grpChg chg="mod">
          <ac:chgData name="Raffaele Cappelli" userId="88015dfd-5cfc-4583-8e31-cbed3f740558" providerId="ADAL" clId="{21D52685-90F0-498A-83CA-F7012443BAD9}" dt="2021-08-02T09:07:04.231" v="681" actId="164"/>
          <ac:grpSpMkLst>
            <pc:docMk/>
            <pc:sldMk cId="660100523" sldId="259"/>
            <ac:grpSpMk id="72" creationId="{BDB99E44-1414-4343-99B3-2DFAC7E61A4D}"/>
          </ac:grpSpMkLst>
        </pc:grpChg>
        <pc:grpChg chg="del mod">
          <ac:chgData name="Raffaele Cappelli" userId="88015dfd-5cfc-4583-8e31-cbed3f740558" providerId="ADAL" clId="{21D52685-90F0-498A-83CA-F7012443BAD9}" dt="2021-08-01T11:55:53.576" v="413" actId="478"/>
          <ac:grpSpMkLst>
            <pc:docMk/>
            <pc:sldMk cId="660100523" sldId="259"/>
            <ac:grpSpMk id="73" creationId="{E9E22A3D-D1DE-4576-BA08-EE4F89F12190}"/>
          </ac:grpSpMkLst>
        </pc:grpChg>
        <pc:grpChg chg="del mod">
          <ac:chgData name="Raffaele Cappelli" userId="88015dfd-5cfc-4583-8e31-cbed3f740558" providerId="ADAL" clId="{21D52685-90F0-498A-83CA-F7012443BAD9}" dt="2021-08-01T11:56:03.106" v="414" actId="478"/>
          <ac:grpSpMkLst>
            <pc:docMk/>
            <pc:sldMk cId="660100523" sldId="259"/>
            <ac:grpSpMk id="74" creationId="{80AC6A69-886E-47AD-8056-386860491330}"/>
          </ac:grpSpMkLst>
        </pc:grpChg>
        <pc:grpChg chg="add mod">
          <ac:chgData name="Raffaele Cappelli" userId="88015dfd-5cfc-4583-8e31-cbed3f740558" providerId="ADAL" clId="{21D52685-90F0-498A-83CA-F7012443BAD9}" dt="2021-08-01T11:55:11.871" v="409" actId="571"/>
          <ac:grpSpMkLst>
            <pc:docMk/>
            <pc:sldMk cId="660100523" sldId="259"/>
            <ac:grpSpMk id="96" creationId="{7F6A3E96-5025-4A43-ABBD-14C3CEBB9DD5}"/>
          </ac:grpSpMkLst>
        </pc:grpChg>
        <pc:grpChg chg="mod">
          <ac:chgData name="Raffaele Cappelli" userId="88015dfd-5cfc-4583-8e31-cbed3f740558" providerId="ADAL" clId="{21D52685-90F0-498A-83CA-F7012443BAD9}" dt="2021-08-01T11:55:11.871" v="409" actId="571"/>
          <ac:grpSpMkLst>
            <pc:docMk/>
            <pc:sldMk cId="660100523" sldId="259"/>
            <ac:grpSpMk id="97" creationId="{D6E0F746-D666-42B8-82F6-4B7CB746F20F}"/>
          </ac:grpSpMkLst>
        </pc:grpChg>
        <pc:grpChg chg="add mod">
          <ac:chgData name="Raffaele Cappelli" userId="88015dfd-5cfc-4583-8e31-cbed3f740558" providerId="ADAL" clId="{21D52685-90F0-498A-83CA-F7012443BAD9}" dt="2021-08-01T11:53:49.698" v="364" actId="164"/>
          <ac:grpSpMkLst>
            <pc:docMk/>
            <pc:sldMk cId="660100523" sldId="259"/>
            <ac:grpSpMk id="102" creationId="{B43C1FF7-BD25-46BB-9182-9157C87DBB0C}"/>
          </ac:grpSpMkLst>
        </pc:grpChg>
        <pc:grpChg chg="add mod">
          <ac:chgData name="Raffaele Cappelli" userId="88015dfd-5cfc-4583-8e31-cbed3f740558" providerId="ADAL" clId="{21D52685-90F0-498A-83CA-F7012443BAD9}" dt="2021-08-01T11:52:10.226" v="351" actId="571"/>
          <ac:grpSpMkLst>
            <pc:docMk/>
            <pc:sldMk cId="660100523" sldId="259"/>
            <ac:grpSpMk id="107" creationId="{DFC26ACD-FE86-4D67-A252-160EF9D7D23B}"/>
          </ac:grpSpMkLst>
        </pc:grpChg>
        <pc:grpChg chg="mod">
          <ac:chgData name="Raffaele Cappelli" userId="88015dfd-5cfc-4583-8e31-cbed3f740558" providerId="ADAL" clId="{21D52685-90F0-498A-83CA-F7012443BAD9}" dt="2021-08-01T11:52:10.226" v="351" actId="571"/>
          <ac:grpSpMkLst>
            <pc:docMk/>
            <pc:sldMk cId="660100523" sldId="259"/>
            <ac:grpSpMk id="110" creationId="{FC3C9026-0FB0-4AE0-A9DF-7BA3D196D678}"/>
          </ac:grpSpMkLst>
        </pc:grpChg>
        <pc:grpChg chg="mod">
          <ac:chgData name="Raffaele Cappelli" userId="88015dfd-5cfc-4583-8e31-cbed3f740558" providerId="ADAL" clId="{21D52685-90F0-498A-83CA-F7012443BAD9}" dt="2021-08-01T11:52:10.226" v="351" actId="571"/>
          <ac:grpSpMkLst>
            <pc:docMk/>
            <pc:sldMk cId="660100523" sldId="259"/>
            <ac:grpSpMk id="111" creationId="{79362351-963D-48DA-9106-7564159DBDB8}"/>
          </ac:grpSpMkLst>
        </pc:grpChg>
        <pc:grpChg chg="add mod">
          <ac:chgData name="Raffaele Cappelli" userId="88015dfd-5cfc-4583-8e31-cbed3f740558" providerId="ADAL" clId="{21D52685-90F0-498A-83CA-F7012443BAD9}" dt="2021-08-01T11:52:10.226" v="351" actId="571"/>
          <ac:grpSpMkLst>
            <pc:docMk/>
            <pc:sldMk cId="660100523" sldId="259"/>
            <ac:grpSpMk id="133" creationId="{2808E804-5687-43E0-A888-58824E522CC9}"/>
          </ac:grpSpMkLst>
        </pc:grpChg>
        <pc:grpChg chg="mod">
          <ac:chgData name="Raffaele Cappelli" userId="88015dfd-5cfc-4583-8e31-cbed3f740558" providerId="ADAL" clId="{21D52685-90F0-498A-83CA-F7012443BAD9}" dt="2021-08-01T11:52:10.226" v="351" actId="571"/>
          <ac:grpSpMkLst>
            <pc:docMk/>
            <pc:sldMk cId="660100523" sldId="259"/>
            <ac:grpSpMk id="134" creationId="{9A5CA121-CF52-4126-90C8-DD0E48F04FD6}"/>
          </ac:grpSpMkLst>
        </pc:grpChg>
        <pc:grpChg chg="add mod">
          <ac:chgData name="Raffaele Cappelli" userId="88015dfd-5cfc-4583-8e31-cbed3f740558" providerId="ADAL" clId="{21D52685-90F0-498A-83CA-F7012443BAD9}" dt="2021-08-01T11:52:10.226" v="351" actId="571"/>
          <ac:grpSpMkLst>
            <pc:docMk/>
            <pc:sldMk cId="660100523" sldId="259"/>
            <ac:grpSpMk id="139" creationId="{7DDF5E06-658E-43B8-B95C-302574E5AC47}"/>
          </ac:grpSpMkLst>
        </pc:grpChg>
        <pc:grpChg chg="add del mod">
          <ac:chgData name="Raffaele Cappelli" userId="88015dfd-5cfc-4583-8e31-cbed3f740558" providerId="ADAL" clId="{21D52685-90F0-498A-83CA-F7012443BAD9}" dt="2021-08-01T11:53:52.238" v="365" actId="478"/>
          <ac:grpSpMkLst>
            <pc:docMk/>
            <pc:sldMk cId="660100523" sldId="259"/>
            <ac:grpSpMk id="144" creationId="{03157B80-257A-4307-9D7C-A4C3F065719C}"/>
          </ac:grpSpMkLst>
        </pc:grpChg>
        <pc:grpChg chg="mod">
          <ac:chgData name="Raffaele Cappelli" userId="88015dfd-5cfc-4583-8e31-cbed3f740558" providerId="ADAL" clId="{21D52685-90F0-498A-83CA-F7012443BAD9}" dt="2021-08-01T11:53:03.283" v="361" actId="571"/>
          <ac:grpSpMkLst>
            <pc:docMk/>
            <pc:sldMk cId="660100523" sldId="259"/>
            <ac:grpSpMk id="147" creationId="{1B6B7996-FF98-4765-967A-9428B86D40C3}"/>
          </ac:grpSpMkLst>
        </pc:grpChg>
        <pc:grpChg chg="mod">
          <ac:chgData name="Raffaele Cappelli" userId="88015dfd-5cfc-4583-8e31-cbed3f740558" providerId="ADAL" clId="{21D52685-90F0-498A-83CA-F7012443BAD9}" dt="2021-08-01T11:53:03.283" v="361" actId="571"/>
          <ac:grpSpMkLst>
            <pc:docMk/>
            <pc:sldMk cId="660100523" sldId="259"/>
            <ac:grpSpMk id="148" creationId="{886A1444-8348-4B43-AF1C-B57060B2C966}"/>
          </ac:grpSpMkLst>
        </pc:grpChg>
        <pc:grpChg chg="add del mod">
          <ac:chgData name="Raffaele Cappelli" userId="88015dfd-5cfc-4583-8e31-cbed3f740558" providerId="ADAL" clId="{21D52685-90F0-498A-83CA-F7012443BAD9}" dt="2021-08-01T11:53:52.238" v="365" actId="478"/>
          <ac:grpSpMkLst>
            <pc:docMk/>
            <pc:sldMk cId="660100523" sldId="259"/>
            <ac:grpSpMk id="170" creationId="{C2FC070F-64DC-4FA8-934E-2CA4C6B9A520}"/>
          </ac:grpSpMkLst>
        </pc:grpChg>
        <pc:grpChg chg="mod">
          <ac:chgData name="Raffaele Cappelli" userId="88015dfd-5cfc-4583-8e31-cbed3f740558" providerId="ADAL" clId="{21D52685-90F0-498A-83CA-F7012443BAD9}" dt="2021-08-01T11:53:03.283" v="361" actId="571"/>
          <ac:grpSpMkLst>
            <pc:docMk/>
            <pc:sldMk cId="660100523" sldId="259"/>
            <ac:grpSpMk id="171" creationId="{2847586C-4482-4C37-9127-563F5915619D}"/>
          </ac:grpSpMkLst>
        </pc:grpChg>
        <pc:grpChg chg="add del mod">
          <ac:chgData name="Raffaele Cappelli" userId="88015dfd-5cfc-4583-8e31-cbed3f740558" providerId="ADAL" clId="{21D52685-90F0-498A-83CA-F7012443BAD9}" dt="2021-08-01T11:53:52.238" v="365" actId="478"/>
          <ac:grpSpMkLst>
            <pc:docMk/>
            <pc:sldMk cId="660100523" sldId="259"/>
            <ac:grpSpMk id="176" creationId="{3A522566-0EF1-4786-BEC1-CC899B7F2CB9}"/>
          </ac:grpSpMkLst>
        </pc:grpChg>
        <pc:grpChg chg="add mod">
          <ac:chgData name="Raffaele Cappelli" userId="88015dfd-5cfc-4583-8e31-cbed3f740558" providerId="ADAL" clId="{21D52685-90F0-498A-83CA-F7012443BAD9}" dt="2021-08-02T09:36:12.861" v="700" actId="20577"/>
          <ac:grpSpMkLst>
            <pc:docMk/>
            <pc:sldMk cId="660100523" sldId="259"/>
            <ac:grpSpMk id="195" creationId="{A7791CB0-441F-48CB-8CD1-CD16AF7D53A4}"/>
          </ac:grpSpMkLst>
        </pc:grpChg>
        <pc:grpChg chg="add del mod topLvl">
          <ac:chgData name="Raffaele Cappelli" userId="88015dfd-5cfc-4583-8e31-cbed3f740558" providerId="ADAL" clId="{21D52685-90F0-498A-83CA-F7012443BAD9}" dt="2021-08-01T12:06:21.168" v="521" actId="165"/>
          <ac:grpSpMkLst>
            <pc:docMk/>
            <pc:sldMk cId="660100523" sldId="259"/>
            <ac:grpSpMk id="201" creationId="{4BF4477B-BA2C-478E-93EC-8365F32FC3F0}"/>
          </ac:grpSpMkLst>
        </pc:grpChg>
        <pc:grpChg chg="del mod topLvl">
          <ac:chgData name="Raffaele Cappelli" userId="88015dfd-5cfc-4583-8e31-cbed3f740558" providerId="ADAL" clId="{21D52685-90F0-498A-83CA-F7012443BAD9}" dt="2021-08-01T12:07:19.806" v="527" actId="165"/>
          <ac:grpSpMkLst>
            <pc:docMk/>
            <pc:sldMk cId="660100523" sldId="259"/>
            <ac:grpSpMk id="202" creationId="{DA25DA7E-A45C-4B16-BB43-F1AEC3E05C57}"/>
          </ac:grpSpMkLst>
        </pc:grpChg>
        <pc:grpChg chg="add del mod topLvl">
          <ac:chgData name="Raffaele Cappelli" userId="88015dfd-5cfc-4583-8e31-cbed3f740558" providerId="ADAL" clId="{21D52685-90F0-498A-83CA-F7012443BAD9}" dt="2021-08-01T12:07:08.156" v="526" actId="165"/>
          <ac:grpSpMkLst>
            <pc:docMk/>
            <pc:sldMk cId="660100523" sldId="259"/>
            <ac:grpSpMk id="208" creationId="{C001354E-A2FF-4DC5-B315-428501F9C7DC}"/>
          </ac:grpSpMkLst>
        </pc:grpChg>
        <pc:grpChg chg="add del mod">
          <ac:chgData name="Raffaele Cappelli" userId="88015dfd-5cfc-4583-8e31-cbed3f740558" providerId="ADAL" clId="{21D52685-90F0-498A-83CA-F7012443BAD9}" dt="2021-08-01T12:06:07.432" v="520" actId="165"/>
          <ac:grpSpMkLst>
            <pc:docMk/>
            <pc:sldMk cId="660100523" sldId="259"/>
            <ac:grpSpMk id="217" creationId="{C43C7E68-E5BA-454C-9DE4-DF3D6A0F6F49}"/>
          </ac:grpSpMkLst>
        </pc:grpChg>
        <pc:grpChg chg="add del mod">
          <ac:chgData name="Raffaele Cappelli" userId="88015dfd-5cfc-4583-8e31-cbed3f740558" providerId="ADAL" clId="{21D52685-90F0-498A-83CA-F7012443BAD9}" dt="2021-08-01T12:05:17.891" v="515" actId="165"/>
          <ac:grpSpMkLst>
            <pc:docMk/>
            <pc:sldMk cId="660100523" sldId="259"/>
            <ac:grpSpMk id="218" creationId="{434B4EFC-9A7D-4317-A207-9BD5CD752EB9}"/>
          </ac:grpSpMkLst>
        </pc:grpChg>
        <pc:grpChg chg="add mod">
          <ac:chgData name="Raffaele Cappelli" userId="88015dfd-5cfc-4583-8e31-cbed3f740558" providerId="ADAL" clId="{21D52685-90F0-498A-83CA-F7012443BAD9}" dt="2021-08-02T09:36:02.531" v="698" actId="20577"/>
          <ac:grpSpMkLst>
            <pc:docMk/>
            <pc:sldMk cId="660100523" sldId="259"/>
            <ac:grpSpMk id="222" creationId="{A49F997C-CDA5-4526-9BBC-58E45805D065}"/>
          </ac:grpSpMkLst>
        </pc:grpChg>
        <pc:grpChg chg="add del mod">
          <ac:chgData name="Raffaele Cappelli" userId="88015dfd-5cfc-4583-8e31-cbed3f740558" providerId="ADAL" clId="{21D52685-90F0-498A-83CA-F7012443BAD9}" dt="2021-08-02T08:36:27.487" v="579" actId="165"/>
          <ac:grpSpMkLst>
            <pc:docMk/>
            <pc:sldMk cId="660100523" sldId="259"/>
            <ac:grpSpMk id="228" creationId="{118460B7-E181-4865-9420-CC9A6B07877B}"/>
          </ac:grpSpMkLst>
        </pc:grpChg>
        <pc:grpChg chg="del mod topLvl">
          <ac:chgData name="Raffaele Cappelli" userId="88015dfd-5cfc-4583-8e31-cbed3f740558" providerId="ADAL" clId="{21D52685-90F0-498A-83CA-F7012443BAD9}" dt="2021-08-02T08:36:30.509" v="580" actId="165"/>
          <ac:grpSpMkLst>
            <pc:docMk/>
            <pc:sldMk cId="660100523" sldId="259"/>
            <ac:grpSpMk id="229" creationId="{61A8C3B2-EEFE-495D-A5B3-C3DD3256BDE3}"/>
          </ac:grpSpMkLst>
        </pc:grpChg>
        <pc:grpChg chg="add mod">
          <ac:chgData name="Raffaele Cappelli" userId="88015dfd-5cfc-4583-8e31-cbed3f740558" providerId="ADAL" clId="{21D52685-90F0-498A-83CA-F7012443BAD9}" dt="2021-08-02T09:36:02.531" v="698" actId="20577"/>
          <ac:grpSpMkLst>
            <pc:docMk/>
            <pc:sldMk cId="660100523" sldId="259"/>
            <ac:grpSpMk id="235" creationId="{469E6B3F-F646-45DB-9965-4D4C8DF53B46}"/>
          </ac:grpSpMkLst>
        </pc:grpChg>
        <pc:grpChg chg="add mod">
          <ac:chgData name="Raffaele Cappelli" userId="88015dfd-5cfc-4583-8e31-cbed3f740558" providerId="ADAL" clId="{21D52685-90F0-498A-83CA-F7012443BAD9}" dt="2021-08-02T09:07:04.231" v="681" actId="164"/>
          <ac:grpSpMkLst>
            <pc:docMk/>
            <pc:sldMk cId="660100523" sldId="259"/>
            <ac:grpSpMk id="252" creationId="{74B93A78-882F-43FC-962D-B53633526170}"/>
          </ac:grpSpMkLst>
        </pc:grpChg>
        <pc:grpChg chg="add mod">
          <ac:chgData name="Raffaele Cappelli" userId="88015dfd-5cfc-4583-8e31-cbed3f740558" providerId="ADAL" clId="{21D52685-90F0-498A-83CA-F7012443BAD9}" dt="2021-08-02T09:36:27.077" v="703" actId="408"/>
          <ac:grpSpMkLst>
            <pc:docMk/>
            <pc:sldMk cId="660100523" sldId="259"/>
            <ac:grpSpMk id="253" creationId="{B8F32149-133F-4EA7-866C-C521532E74F3}"/>
          </ac:grpSpMkLst>
        </pc:grpChg>
        <pc:grpChg chg="add mod">
          <ac:chgData name="Raffaele Cappelli" userId="88015dfd-5cfc-4583-8e31-cbed3f740558" providerId="ADAL" clId="{21D52685-90F0-498A-83CA-F7012443BAD9}" dt="2021-08-02T09:36:02.531" v="698" actId="20577"/>
          <ac:grpSpMkLst>
            <pc:docMk/>
            <pc:sldMk cId="660100523" sldId="259"/>
            <ac:grpSpMk id="254" creationId="{16ED1C40-8FAB-4AE8-A5CA-2165FA453DD1}"/>
          </ac:grpSpMkLst>
        </pc:grpChg>
        <pc:cxnChg chg="mod">
          <ac:chgData name="Raffaele Cappelli" userId="88015dfd-5cfc-4583-8e31-cbed3f740558" providerId="ADAL" clId="{21D52685-90F0-498A-83CA-F7012443BAD9}" dt="2021-08-02T08:03:14.139" v="563" actId="14100"/>
          <ac:cxnSpMkLst>
            <pc:docMk/>
            <pc:sldMk cId="660100523" sldId="259"/>
            <ac:cxnSpMk id="5" creationId="{736619E6-2EE8-4800-B979-B1EB3A45DB7B}"/>
          </ac:cxnSpMkLst>
        </pc:cxnChg>
        <pc:cxnChg chg="mod">
          <ac:chgData name="Raffaele Cappelli" userId="88015dfd-5cfc-4583-8e31-cbed3f740558" providerId="ADAL" clId="{21D52685-90F0-498A-83CA-F7012443BAD9}" dt="2021-08-01T11:52:17.780" v="352" actId="14100"/>
          <ac:cxnSpMkLst>
            <pc:docMk/>
            <pc:sldMk cId="660100523" sldId="259"/>
            <ac:cxnSpMk id="6" creationId="{F25879D3-94B7-48C7-9C6B-50813A12D5D0}"/>
          </ac:cxnSpMkLst>
        </pc:cxnChg>
        <pc:cxnChg chg="del">
          <ac:chgData name="Raffaele Cappelli" userId="88015dfd-5cfc-4583-8e31-cbed3f740558" providerId="ADAL" clId="{21D52685-90F0-498A-83CA-F7012443BAD9}" dt="2021-08-01T11:55:27.170" v="410" actId="478"/>
          <ac:cxnSpMkLst>
            <pc:docMk/>
            <pc:sldMk cId="660100523" sldId="259"/>
            <ac:cxnSpMk id="12" creationId="{DF372EE9-BF26-45F5-A001-8BFA1FEF0B16}"/>
          </ac:cxnSpMkLst>
        </pc:cxnChg>
        <pc:cxnChg chg="del">
          <ac:chgData name="Raffaele Cappelli" userId="88015dfd-5cfc-4583-8e31-cbed3f740558" providerId="ADAL" clId="{21D52685-90F0-498A-83CA-F7012443BAD9}" dt="2021-08-01T11:55:27.170" v="410" actId="478"/>
          <ac:cxnSpMkLst>
            <pc:docMk/>
            <pc:sldMk cId="660100523" sldId="259"/>
            <ac:cxnSpMk id="14" creationId="{32B73762-20A2-4F2F-A3E8-C0D7E5E81A87}"/>
          </ac:cxnSpMkLst>
        </pc:cxnChg>
        <pc:cxnChg chg="del">
          <ac:chgData name="Raffaele Cappelli" userId="88015dfd-5cfc-4583-8e31-cbed3f740558" providerId="ADAL" clId="{21D52685-90F0-498A-83CA-F7012443BAD9}" dt="2021-08-01T11:55:27.170" v="410" actId="478"/>
          <ac:cxnSpMkLst>
            <pc:docMk/>
            <pc:sldMk cId="660100523" sldId="259"/>
            <ac:cxnSpMk id="15" creationId="{505F1A4C-A742-4D26-A53A-7455DE11E6FC}"/>
          </ac:cxnSpMkLst>
        </pc:cxnChg>
        <pc:cxnChg chg="del">
          <ac:chgData name="Raffaele Cappelli" userId="88015dfd-5cfc-4583-8e31-cbed3f740558" providerId="ADAL" clId="{21D52685-90F0-498A-83CA-F7012443BAD9}" dt="2021-08-01T11:55:27.170" v="410" actId="478"/>
          <ac:cxnSpMkLst>
            <pc:docMk/>
            <pc:sldMk cId="660100523" sldId="259"/>
            <ac:cxnSpMk id="16" creationId="{FC8BE8BA-AA46-4E8D-B816-1A70ADB4D929}"/>
          </ac:cxnSpMkLst>
        </pc:cxnChg>
        <pc:cxnChg chg="del">
          <ac:chgData name="Raffaele Cappelli" userId="88015dfd-5cfc-4583-8e31-cbed3f740558" providerId="ADAL" clId="{21D52685-90F0-498A-83CA-F7012443BAD9}" dt="2021-08-01T11:55:27.170" v="410" actId="478"/>
          <ac:cxnSpMkLst>
            <pc:docMk/>
            <pc:sldMk cId="660100523" sldId="259"/>
            <ac:cxnSpMk id="17" creationId="{C1562B63-E5A2-4D23-BD69-B51D650D2D5E}"/>
          </ac:cxnSpMkLst>
        </pc:cxnChg>
        <pc:cxnChg chg="del">
          <ac:chgData name="Raffaele Cappelli" userId="88015dfd-5cfc-4583-8e31-cbed3f740558" providerId="ADAL" clId="{21D52685-90F0-498A-83CA-F7012443BAD9}" dt="2021-08-01T11:55:33.256" v="411" actId="478"/>
          <ac:cxnSpMkLst>
            <pc:docMk/>
            <pc:sldMk cId="660100523" sldId="259"/>
            <ac:cxnSpMk id="18" creationId="{B8B0BF8D-2C5C-4B69-8AC0-020F42DF19FD}"/>
          </ac:cxnSpMkLst>
        </pc:cxnChg>
        <pc:cxnChg chg="del">
          <ac:chgData name="Raffaele Cappelli" userId="88015dfd-5cfc-4583-8e31-cbed3f740558" providerId="ADAL" clId="{21D52685-90F0-498A-83CA-F7012443BAD9}" dt="2021-08-01T11:55:33.256" v="411" actId="478"/>
          <ac:cxnSpMkLst>
            <pc:docMk/>
            <pc:sldMk cId="660100523" sldId="259"/>
            <ac:cxnSpMk id="19" creationId="{9BAC951B-EA5A-494B-BC35-92793449A341}"/>
          </ac:cxnSpMkLst>
        </pc:cxnChg>
        <pc:cxnChg chg="del">
          <ac:chgData name="Raffaele Cappelli" userId="88015dfd-5cfc-4583-8e31-cbed3f740558" providerId="ADAL" clId="{21D52685-90F0-498A-83CA-F7012443BAD9}" dt="2021-08-01T11:55:44.172" v="412" actId="478"/>
          <ac:cxnSpMkLst>
            <pc:docMk/>
            <pc:sldMk cId="660100523" sldId="259"/>
            <ac:cxnSpMk id="20" creationId="{824B71B7-1656-4236-ACA3-480CF5AB6719}"/>
          </ac:cxnSpMkLst>
        </pc:cxnChg>
        <pc:cxnChg chg="del">
          <ac:chgData name="Raffaele Cappelli" userId="88015dfd-5cfc-4583-8e31-cbed3f740558" providerId="ADAL" clId="{21D52685-90F0-498A-83CA-F7012443BAD9}" dt="2021-08-01T11:55:44.172" v="412" actId="478"/>
          <ac:cxnSpMkLst>
            <pc:docMk/>
            <pc:sldMk cId="660100523" sldId="259"/>
            <ac:cxnSpMk id="21" creationId="{E77A9A1F-3038-4052-A934-5CFDA1C222B2}"/>
          </ac:cxnSpMkLst>
        </pc:cxnChg>
        <pc:cxnChg chg="del">
          <ac:chgData name="Raffaele Cappelli" userId="88015dfd-5cfc-4583-8e31-cbed3f740558" providerId="ADAL" clId="{21D52685-90F0-498A-83CA-F7012443BAD9}" dt="2021-08-01T11:55:44.172" v="412" actId="478"/>
          <ac:cxnSpMkLst>
            <pc:docMk/>
            <pc:sldMk cId="660100523" sldId="259"/>
            <ac:cxnSpMk id="22" creationId="{77C450C1-794A-4787-9C52-2F7EA633B057}"/>
          </ac:cxnSpMkLst>
        </pc:cxnChg>
        <pc:cxnChg chg="del mod">
          <ac:chgData name="Raffaele Cappelli" userId="88015dfd-5cfc-4583-8e31-cbed3f740558" providerId="ADAL" clId="{21D52685-90F0-498A-83CA-F7012443BAD9}" dt="2021-08-01T11:51:51.512" v="347" actId="478"/>
          <ac:cxnSpMkLst>
            <pc:docMk/>
            <pc:sldMk cId="660100523" sldId="259"/>
            <ac:cxnSpMk id="24" creationId="{67F28EFA-868D-4EBD-ABE1-3537D0F9C6B2}"/>
          </ac:cxnSpMkLst>
        </pc:cxnChg>
        <pc:cxnChg chg="add mod">
          <ac:chgData name="Raffaele Cappelli" userId="88015dfd-5cfc-4583-8e31-cbed3f740558" providerId="ADAL" clId="{21D52685-90F0-498A-83CA-F7012443BAD9}" dt="2021-08-02T09:07:04.231" v="681" actId="164"/>
          <ac:cxnSpMkLst>
            <pc:docMk/>
            <pc:sldMk cId="660100523" sldId="259"/>
            <ac:cxnSpMk id="56" creationId="{15730B04-3032-474C-9822-CB0BA7DFCC55}"/>
          </ac:cxnSpMkLst>
        </pc:cxnChg>
        <pc:cxnChg chg="del">
          <ac:chgData name="Raffaele Cappelli" userId="88015dfd-5cfc-4583-8e31-cbed3f740558" providerId="ADAL" clId="{21D52685-90F0-498A-83CA-F7012443BAD9}" dt="2021-08-01T11:55:27.170" v="410" actId="478"/>
          <ac:cxnSpMkLst>
            <pc:docMk/>
            <pc:sldMk cId="660100523" sldId="259"/>
            <ac:cxnSpMk id="58" creationId="{7350C42E-5766-42B5-8D4F-705336FB7241}"/>
          </ac:cxnSpMkLst>
        </pc:cxnChg>
        <pc:cxnChg chg="del">
          <ac:chgData name="Raffaele Cappelli" userId="88015dfd-5cfc-4583-8e31-cbed3f740558" providerId="ADAL" clId="{21D52685-90F0-498A-83CA-F7012443BAD9}" dt="2021-08-01T11:55:27.170" v="410" actId="478"/>
          <ac:cxnSpMkLst>
            <pc:docMk/>
            <pc:sldMk cId="660100523" sldId="259"/>
            <ac:cxnSpMk id="59" creationId="{76A1C12B-BCC1-4E53-9544-F995D4A15793}"/>
          </ac:cxnSpMkLst>
        </pc:cxnChg>
        <pc:cxnChg chg="del">
          <ac:chgData name="Raffaele Cappelli" userId="88015dfd-5cfc-4583-8e31-cbed3f740558" providerId="ADAL" clId="{21D52685-90F0-498A-83CA-F7012443BAD9}" dt="2021-08-01T11:55:27.170" v="410" actId="478"/>
          <ac:cxnSpMkLst>
            <pc:docMk/>
            <pc:sldMk cId="660100523" sldId="259"/>
            <ac:cxnSpMk id="60" creationId="{8A9C8CB7-B9C4-46B5-81F8-7C0E71FCFBF2}"/>
          </ac:cxnSpMkLst>
        </pc:cxnChg>
        <pc:cxnChg chg="del">
          <ac:chgData name="Raffaele Cappelli" userId="88015dfd-5cfc-4583-8e31-cbed3f740558" providerId="ADAL" clId="{21D52685-90F0-498A-83CA-F7012443BAD9}" dt="2021-08-01T11:55:27.170" v="410" actId="478"/>
          <ac:cxnSpMkLst>
            <pc:docMk/>
            <pc:sldMk cId="660100523" sldId="259"/>
            <ac:cxnSpMk id="61" creationId="{51DD3D17-953F-4535-83A4-ACD536D8EF1F}"/>
          </ac:cxnSpMkLst>
        </pc:cxnChg>
        <pc:cxnChg chg="del">
          <ac:chgData name="Raffaele Cappelli" userId="88015dfd-5cfc-4583-8e31-cbed3f740558" providerId="ADAL" clId="{21D52685-90F0-498A-83CA-F7012443BAD9}" dt="2021-08-01T11:55:44.172" v="412" actId="478"/>
          <ac:cxnSpMkLst>
            <pc:docMk/>
            <pc:sldMk cId="660100523" sldId="259"/>
            <ac:cxnSpMk id="64" creationId="{E24E6415-F4B7-4800-8540-7BE2F77AD62B}"/>
          </ac:cxnSpMkLst>
        </pc:cxnChg>
        <pc:cxnChg chg="del">
          <ac:chgData name="Raffaele Cappelli" userId="88015dfd-5cfc-4583-8e31-cbed3f740558" providerId="ADAL" clId="{21D52685-90F0-498A-83CA-F7012443BAD9}" dt="2021-08-01T11:55:44.172" v="412" actId="478"/>
          <ac:cxnSpMkLst>
            <pc:docMk/>
            <pc:sldMk cId="660100523" sldId="259"/>
            <ac:cxnSpMk id="65" creationId="{36BC1421-F66D-4A20-BE8F-6D55FCAB4D68}"/>
          </ac:cxnSpMkLst>
        </pc:cxnChg>
        <pc:cxnChg chg="del">
          <ac:chgData name="Raffaele Cappelli" userId="88015dfd-5cfc-4583-8e31-cbed3f740558" providerId="ADAL" clId="{21D52685-90F0-498A-83CA-F7012443BAD9}" dt="2021-08-01T11:55:44.172" v="412" actId="478"/>
          <ac:cxnSpMkLst>
            <pc:docMk/>
            <pc:sldMk cId="660100523" sldId="259"/>
            <ac:cxnSpMk id="66" creationId="{C636CE2A-74D8-4D1A-AD53-382FD8714849}"/>
          </ac:cxnSpMkLst>
        </pc:cxnChg>
        <pc:cxnChg chg="del">
          <ac:chgData name="Raffaele Cappelli" userId="88015dfd-5cfc-4583-8e31-cbed3f740558" providerId="ADAL" clId="{21D52685-90F0-498A-83CA-F7012443BAD9}" dt="2021-08-01T11:55:44.172" v="412" actId="478"/>
          <ac:cxnSpMkLst>
            <pc:docMk/>
            <pc:sldMk cId="660100523" sldId="259"/>
            <ac:cxnSpMk id="67" creationId="{2AE06A88-A0C0-4E3F-BE03-6F9EA23A62D5}"/>
          </ac:cxnSpMkLst>
        </pc:cxnChg>
        <pc:cxnChg chg="add mod">
          <ac:chgData name="Raffaele Cappelli" userId="88015dfd-5cfc-4583-8e31-cbed3f740558" providerId="ADAL" clId="{21D52685-90F0-498A-83CA-F7012443BAD9}" dt="2021-08-02T09:07:04.231" v="681" actId="164"/>
          <ac:cxnSpMkLst>
            <pc:docMk/>
            <pc:sldMk cId="660100523" sldId="259"/>
            <ac:cxnSpMk id="68" creationId="{77606404-6525-4254-B19E-E1735157E347}"/>
          </ac:cxnSpMkLst>
        </pc:cxnChg>
        <pc:cxnChg chg="mod">
          <ac:chgData name="Raffaele Cappelli" userId="88015dfd-5cfc-4583-8e31-cbed3f740558" providerId="ADAL" clId="{21D52685-90F0-498A-83CA-F7012443BAD9}" dt="2021-08-01T11:56:57.828" v="431" actId="20577"/>
          <ac:cxnSpMkLst>
            <pc:docMk/>
            <pc:sldMk cId="660100523" sldId="259"/>
            <ac:cxnSpMk id="70" creationId="{5BCEEEF7-34AF-46CB-B590-1E11738F7870}"/>
          </ac:cxnSpMkLst>
        </pc:cxnChg>
        <pc:cxnChg chg="mod">
          <ac:chgData name="Raffaele Cappelli" userId="88015dfd-5cfc-4583-8e31-cbed3f740558" providerId="ADAL" clId="{21D52685-90F0-498A-83CA-F7012443BAD9}" dt="2021-08-01T11:56:57.828" v="431" actId="20577"/>
          <ac:cxnSpMkLst>
            <pc:docMk/>
            <pc:sldMk cId="660100523" sldId="259"/>
            <ac:cxnSpMk id="71" creationId="{BF1CB372-2A5C-40FB-8E10-0D51472BDA79}"/>
          </ac:cxnSpMkLst>
        </pc:cxnChg>
        <pc:cxnChg chg="del mod">
          <ac:chgData name="Raffaele Cappelli" userId="88015dfd-5cfc-4583-8e31-cbed3f740558" providerId="ADAL" clId="{21D52685-90F0-498A-83CA-F7012443BAD9}" dt="2021-08-01T11:55:53.576" v="413" actId="478"/>
          <ac:cxnSpMkLst>
            <pc:docMk/>
            <pc:sldMk cId="660100523" sldId="259"/>
            <ac:cxnSpMk id="78" creationId="{1D5F97D1-50D8-49F0-97EB-5AD9129BFF1C}"/>
          </ac:cxnSpMkLst>
        </pc:cxnChg>
        <pc:cxnChg chg="del mod">
          <ac:chgData name="Raffaele Cappelli" userId="88015dfd-5cfc-4583-8e31-cbed3f740558" providerId="ADAL" clId="{21D52685-90F0-498A-83CA-F7012443BAD9}" dt="2021-08-01T11:55:53.576" v="413" actId="478"/>
          <ac:cxnSpMkLst>
            <pc:docMk/>
            <pc:sldMk cId="660100523" sldId="259"/>
            <ac:cxnSpMk id="79" creationId="{039F7E85-AFE7-4E77-94CE-997FCF77720F}"/>
          </ac:cxnSpMkLst>
        </pc:cxnChg>
        <pc:cxnChg chg="del mod">
          <ac:chgData name="Raffaele Cappelli" userId="88015dfd-5cfc-4583-8e31-cbed3f740558" providerId="ADAL" clId="{21D52685-90F0-498A-83CA-F7012443BAD9}" dt="2021-08-01T11:55:53.576" v="413" actId="478"/>
          <ac:cxnSpMkLst>
            <pc:docMk/>
            <pc:sldMk cId="660100523" sldId="259"/>
            <ac:cxnSpMk id="80" creationId="{7013D373-AE4E-4ADC-A1FA-92EA4FBB400F}"/>
          </ac:cxnSpMkLst>
        </pc:cxnChg>
        <pc:cxnChg chg="del mod">
          <ac:chgData name="Raffaele Cappelli" userId="88015dfd-5cfc-4583-8e31-cbed3f740558" providerId="ADAL" clId="{21D52685-90F0-498A-83CA-F7012443BAD9}" dt="2021-08-01T11:55:53.576" v="413" actId="478"/>
          <ac:cxnSpMkLst>
            <pc:docMk/>
            <pc:sldMk cId="660100523" sldId="259"/>
            <ac:cxnSpMk id="81" creationId="{F664A782-414A-40C3-8FAB-F3A7CFF0E135}"/>
          </ac:cxnSpMkLst>
        </pc:cxnChg>
        <pc:cxnChg chg="del mod">
          <ac:chgData name="Raffaele Cappelli" userId="88015dfd-5cfc-4583-8e31-cbed3f740558" providerId="ADAL" clId="{21D52685-90F0-498A-83CA-F7012443BAD9}" dt="2021-08-01T11:56:03.106" v="414" actId="478"/>
          <ac:cxnSpMkLst>
            <pc:docMk/>
            <pc:sldMk cId="660100523" sldId="259"/>
            <ac:cxnSpMk id="82" creationId="{0A14B2E8-8386-4CA7-8C3A-BDA92158FB27}"/>
          </ac:cxnSpMkLst>
        </pc:cxnChg>
        <pc:cxnChg chg="del mod">
          <ac:chgData name="Raffaele Cappelli" userId="88015dfd-5cfc-4583-8e31-cbed3f740558" providerId="ADAL" clId="{21D52685-90F0-498A-83CA-F7012443BAD9}" dt="2021-08-01T11:56:03.106" v="414" actId="478"/>
          <ac:cxnSpMkLst>
            <pc:docMk/>
            <pc:sldMk cId="660100523" sldId="259"/>
            <ac:cxnSpMk id="83" creationId="{A54DF856-F5C0-4130-A15E-F5A651972C30}"/>
          </ac:cxnSpMkLst>
        </pc:cxnChg>
        <pc:cxnChg chg="del mod">
          <ac:chgData name="Raffaele Cappelli" userId="88015dfd-5cfc-4583-8e31-cbed3f740558" providerId="ADAL" clId="{21D52685-90F0-498A-83CA-F7012443BAD9}" dt="2021-08-01T11:56:03.106" v="414" actId="478"/>
          <ac:cxnSpMkLst>
            <pc:docMk/>
            <pc:sldMk cId="660100523" sldId="259"/>
            <ac:cxnSpMk id="84" creationId="{9729A7EC-9729-4E5C-89A2-26D19EE460DC}"/>
          </ac:cxnSpMkLst>
        </pc:cxnChg>
        <pc:cxnChg chg="del mod">
          <ac:chgData name="Raffaele Cappelli" userId="88015dfd-5cfc-4583-8e31-cbed3f740558" providerId="ADAL" clId="{21D52685-90F0-498A-83CA-F7012443BAD9}" dt="2021-08-01T11:56:03.106" v="414" actId="478"/>
          <ac:cxnSpMkLst>
            <pc:docMk/>
            <pc:sldMk cId="660100523" sldId="259"/>
            <ac:cxnSpMk id="85" creationId="{5A8E55EF-DC6B-4CFD-B3E3-3E67C98CE146}"/>
          </ac:cxnSpMkLst>
        </pc:cxnChg>
        <pc:cxnChg chg="del mod">
          <ac:chgData name="Raffaele Cappelli" userId="88015dfd-5cfc-4583-8e31-cbed3f740558" providerId="ADAL" clId="{21D52685-90F0-498A-83CA-F7012443BAD9}" dt="2021-08-01T11:56:03.106" v="414" actId="478"/>
          <ac:cxnSpMkLst>
            <pc:docMk/>
            <pc:sldMk cId="660100523" sldId="259"/>
            <ac:cxnSpMk id="86" creationId="{9DC1E54E-2F0A-4905-84A5-F365EA0EF17C}"/>
          </ac:cxnSpMkLst>
        </pc:cxnChg>
        <pc:cxnChg chg="del mod">
          <ac:chgData name="Raffaele Cappelli" userId="88015dfd-5cfc-4583-8e31-cbed3f740558" providerId="ADAL" clId="{21D52685-90F0-498A-83CA-F7012443BAD9}" dt="2021-08-01T11:56:03.106" v="414" actId="478"/>
          <ac:cxnSpMkLst>
            <pc:docMk/>
            <pc:sldMk cId="660100523" sldId="259"/>
            <ac:cxnSpMk id="87" creationId="{05D6F6D9-CA22-4D68-9114-AE7E3235C28E}"/>
          </ac:cxnSpMkLst>
        </pc:cxnChg>
        <pc:cxnChg chg="del mod">
          <ac:chgData name="Raffaele Cappelli" userId="88015dfd-5cfc-4583-8e31-cbed3f740558" providerId="ADAL" clId="{21D52685-90F0-498A-83CA-F7012443BAD9}" dt="2021-08-01T11:56:03.106" v="414" actId="478"/>
          <ac:cxnSpMkLst>
            <pc:docMk/>
            <pc:sldMk cId="660100523" sldId="259"/>
            <ac:cxnSpMk id="88" creationId="{39433BD9-1F8D-471B-9A30-1092D0744CF1}"/>
          </ac:cxnSpMkLst>
        </pc:cxnChg>
        <pc:cxnChg chg="del mod">
          <ac:chgData name="Raffaele Cappelli" userId="88015dfd-5cfc-4583-8e31-cbed3f740558" providerId="ADAL" clId="{21D52685-90F0-498A-83CA-F7012443BAD9}" dt="2021-08-01T11:56:03.106" v="414" actId="478"/>
          <ac:cxnSpMkLst>
            <pc:docMk/>
            <pc:sldMk cId="660100523" sldId="259"/>
            <ac:cxnSpMk id="89" creationId="{874BAFF2-0AB1-477E-B59C-539D88943F09}"/>
          </ac:cxnSpMkLst>
        </pc:cxnChg>
        <pc:cxnChg chg="del mod">
          <ac:chgData name="Raffaele Cappelli" userId="88015dfd-5cfc-4583-8e31-cbed3f740558" providerId="ADAL" clId="{21D52685-90F0-498A-83CA-F7012443BAD9}" dt="2021-08-01T11:56:03.106" v="414" actId="478"/>
          <ac:cxnSpMkLst>
            <pc:docMk/>
            <pc:sldMk cId="660100523" sldId="259"/>
            <ac:cxnSpMk id="90" creationId="{ABAFEF35-DD64-44D3-B9F9-D854B73C53F1}"/>
          </ac:cxnSpMkLst>
        </pc:cxnChg>
        <pc:cxnChg chg="del mod">
          <ac:chgData name="Raffaele Cappelli" userId="88015dfd-5cfc-4583-8e31-cbed3f740558" providerId="ADAL" clId="{21D52685-90F0-498A-83CA-F7012443BAD9}" dt="2021-08-01T11:55:53.576" v="413" actId="478"/>
          <ac:cxnSpMkLst>
            <pc:docMk/>
            <pc:sldMk cId="660100523" sldId="259"/>
            <ac:cxnSpMk id="91" creationId="{5DBB597D-B2BE-4CDC-B7B5-EED1C6022BB1}"/>
          </ac:cxnSpMkLst>
        </pc:cxnChg>
        <pc:cxnChg chg="del mod">
          <ac:chgData name="Raffaele Cappelli" userId="88015dfd-5cfc-4583-8e31-cbed3f740558" providerId="ADAL" clId="{21D52685-90F0-498A-83CA-F7012443BAD9}" dt="2021-08-01T11:55:53.576" v="413" actId="478"/>
          <ac:cxnSpMkLst>
            <pc:docMk/>
            <pc:sldMk cId="660100523" sldId="259"/>
            <ac:cxnSpMk id="92" creationId="{2A455EC9-EE91-4D05-8E74-36685DE7AB6C}"/>
          </ac:cxnSpMkLst>
        </pc:cxnChg>
        <pc:cxnChg chg="del mod">
          <ac:chgData name="Raffaele Cappelli" userId="88015dfd-5cfc-4583-8e31-cbed3f740558" providerId="ADAL" clId="{21D52685-90F0-498A-83CA-F7012443BAD9}" dt="2021-08-01T11:55:53.576" v="413" actId="478"/>
          <ac:cxnSpMkLst>
            <pc:docMk/>
            <pc:sldMk cId="660100523" sldId="259"/>
            <ac:cxnSpMk id="93" creationId="{9CA2C338-0C8B-4119-8C1D-7AD7452C587C}"/>
          </ac:cxnSpMkLst>
        </pc:cxnChg>
        <pc:cxnChg chg="del mod">
          <ac:chgData name="Raffaele Cappelli" userId="88015dfd-5cfc-4583-8e31-cbed3f740558" providerId="ADAL" clId="{21D52685-90F0-498A-83CA-F7012443BAD9}" dt="2021-08-01T11:55:53.576" v="413" actId="478"/>
          <ac:cxnSpMkLst>
            <pc:docMk/>
            <pc:sldMk cId="660100523" sldId="259"/>
            <ac:cxnSpMk id="94" creationId="{581353AA-0F8E-4B63-BF68-62BBA4F49935}"/>
          </ac:cxnSpMkLst>
        </pc:cxnChg>
        <pc:cxnChg chg="del mod">
          <ac:chgData name="Raffaele Cappelli" userId="88015dfd-5cfc-4583-8e31-cbed3f740558" providerId="ADAL" clId="{21D52685-90F0-498A-83CA-F7012443BAD9}" dt="2021-08-01T11:55:53.576" v="413" actId="478"/>
          <ac:cxnSpMkLst>
            <pc:docMk/>
            <pc:sldMk cId="660100523" sldId="259"/>
            <ac:cxnSpMk id="95" creationId="{3585D9EE-ED91-48F4-BB24-DEAECE1B60CD}"/>
          </ac:cxnSpMkLst>
        </pc:cxnChg>
        <pc:cxnChg chg="add mod">
          <ac:chgData name="Raffaele Cappelli" userId="88015dfd-5cfc-4583-8e31-cbed3f740558" providerId="ADAL" clId="{21D52685-90F0-498A-83CA-F7012443BAD9}" dt="2021-08-01T11:57:51.866" v="442" actId="1038"/>
          <ac:cxnSpMkLst>
            <pc:docMk/>
            <pc:sldMk cId="660100523" sldId="259"/>
            <ac:cxnSpMk id="105" creationId="{3FA6E6CB-C93A-492E-BD55-15AA5D0468FB}"/>
          </ac:cxnSpMkLst>
        </pc:cxnChg>
        <pc:cxnChg chg="add mod">
          <ac:chgData name="Raffaele Cappelli" userId="88015dfd-5cfc-4583-8e31-cbed3f740558" providerId="ADAL" clId="{21D52685-90F0-498A-83CA-F7012443BAD9}" dt="2021-08-01T11:55:11.871" v="409" actId="571"/>
          <ac:cxnSpMkLst>
            <pc:docMk/>
            <pc:sldMk cId="660100523" sldId="259"/>
            <ac:cxnSpMk id="106" creationId="{7D69DE43-73A1-47CF-B963-0E9643008590}"/>
          </ac:cxnSpMkLst>
        </pc:cxnChg>
        <pc:cxnChg chg="mod">
          <ac:chgData name="Raffaele Cappelli" userId="88015dfd-5cfc-4583-8e31-cbed3f740558" providerId="ADAL" clId="{21D52685-90F0-498A-83CA-F7012443BAD9}" dt="2021-08-01T11:52:10.226" v="351" actId="571"/>
          <ac:cxnSpMkLst>
            <pc:docMk/>
            <pc:sldMk cId="660100523" sldId="259"/>
            <ac:cxnSpMk id="108" creationId="{FF949EB1-14B9-47F4-946A-7EDE67D0AC0F}"/>
          </ac:cxnSpMkLst>
        </pc:cxnChg>
        <pc:cxnChg chg="mod">
          <ac:chgData name="Raffaele Cappelli" userId="88015dfd-5cfc-4583-8e31-cbed3f740558" providerId="ADAL" clId="{21D52685-90F0-498A-83CA-F7012443BAD9}" dt="2021-08-01T11:52:10.226" v="351" actId="571"/>
          <ac:cxnSpMkLst>
            <pc:docMk/>
            <pc:sldMk cId="660100523" sldId="259"/>
            <ac:cxnSpMk id="109" creationId="{2923BB8B-1AA7-49C9-80A6-68F474690EAD}"/>
          </ac:cxnSpMkLst>
        </pc:cxnChg>
        <pc:cxnChg chg="mod">
          <ac:chgData name="Raffaele Cappelli" userId="88015dfd-5cfc-4583-8e31-cbed3f740558" providerId="ADAL" clId="{21D52685-90F0-498A-83CA-F7012443BAD9}" dt="2021-08-01T11:52:10.226" v="351" actId="571"/>
          <ac:cxnSpMkLst>
            <pc:docMk/>
            <pc:sldMk cId="660100523" sldId="259"/>
            <ac:cxnSpMk id="115" creationId="{CF101D94-2C60-4F8D-A78E-7CD6F6BB7F86}"/>
          </ac:cxnSpMkLst>
        </pc:cxnChg>
        <pc:cxnChg chg="mod">
          <ac:chgData name="Raffaele Cappelli" userId="88015dfd-5cfc-4583-8e31-cbed3f740558" providerId="ADAL" clId="{21D52685-90F0-498A-83CA-F7012443BAD9}" dt="2021-08-01T11:52:10.226" v="351" actId="571"/>
          <ac:cxnSpMkLst>
            <pc:docMk/>
            <pc:sldMk cId="660100523" sldId="259"/>
            <ac:cxnSpMk id="116" creationId="{7A88B8F2-551F-44F9-9580-705207B86FC7}"/>
          </ac:cxnSpMkLst>
        </pc:cxnChg>
        <pc:cxnChg chg="mod">
          <ac:chgData name="Raffaele Cappelli" userId="88015dfd-5cfc-4583-8e31-cbed3f740558" providerId="ADAL" clId="{21D52685-90F0-498A-83CA-F7012443BAD9}" dt="2021-08-01T11:52:10.226" v="351" actId="571"/>
          <ac:cxnSpMkLst>
            <pc:docMk/>
            <pc:sldMk cId="660100523" sldId="259"/>
            <ac:cxnSpMk id="117" creationId="{83B3DA71-D7BD-4AE7-B0BB-CA1D1AC2613A}"/>
          </ac:cxnSpMkLst>
        </pc:cxnChg>
        <pc:cxnChg chg="mod">
          <ac:chgData name="Raffaele Cappelli" userId="88015dfd-5cfc-4583-8e31-cbed3f740558" providerId="ADAL" clId="{21D52685-90F0-498A-83CA-F7012443BAD9}" dt="2021-08-01T11:52:10.226" v="351" actId="571"/>
          <ac:cxnSpMkLst>
            <pc:docMk/>
            <pc:sldMk cId="660100523" sldId="259"/>
            <ac:cxnSpMk id="118" creationId="{E1D7196C-53A8-402C-9816-2A4317930384}"/>
          </ac:cxnSpMkLst>
        </pc:cxnChg>
        <pc:cxnChg chg="mod">
          <ac:chgData name="Raffaele Cappelli" userId="88015dfd-5cfc-4583-8e31-cbed3f740558" providerId="ADAL" clId="{21D52685-90F0-498A-83CA-F7012443BAD9}" dt="2021-08-01T11:52:10.226" v="351" actId="571"/>
          <ac:cxnSpMkLst>
            <pc:docMk/>
            <pc:sldMk cId="660100523" sldId="259"/>
            <ac:cxnSpMk id="119" creationId="{B02B7459-B5AB-4F34-8BFB-0CAD43BB1CBA}"/>
          </ac:cxnSpMkLst>
        </pc:cxnChg>
        <pc:cxnChg chg="mod">
          <ac:chgData name="Raffaele Cappelli" userId="88015dfd-5cfc-4583-8e31-cbed3f740558" providerId="ADAL" clId="{21D52685-90F0-498A-83CA-F7012443BAD9}" dt="2021-08-01T11:52:10.226" v="351" actId="571"/>
          <ac:cxnSpMkLst>
            <pc:docMk/>
            <pc:sldMk cId="660100523" sldId="259"/>
            <ac:cxnSpMk id="120" creationId="{2078EA66-3487-4CAC-AD1F-C06F003A1080}"/>
          </ac:cxnSpMkLst>
        </pc:cxnChg>
        <pc:cxnChg chg="mod">
          <ac:chgData name="Raffaele Cappelli" userId="88015dfd-5cfc-4583-8e31-cbed3f740558" providerId="ADAL" clId="{21D52685-90F0-498A-83CA-F7012443BAD9}" dt="2021-08-01T11:52:10.226" v="351" actId="571"/>
          <ac:cxnSpMkLst>
            <pc:docMk/>
            <pc:sldMk cId="660100523" sldId="259"/>
            <ac:cxnSpMk id="121" creationId="{56680BBD-1F46-4B8D-9E4E-98CA3D7C67D6}"/>
          </ac:cxnSpMkLst>
        </pc:cxnChg>
        <pc:cxnChg chg="mod">
          <ac:chgData name="Raffaele Cappelli" userId="88015dfd-5cfc-4583-8e31-cbed3f740558" providerId="ADAL" clId="{21D52685-90F0-498A-83CA-F7012443BAD9}" dt="2021-08-01T11:52:10.226" v="351" actId="571"/>
          <ac:cxnSpMkLst>
            <pc:docMk/>
            <pc:sldMk cId="660100523" sldId="259"/>
            <ac:cxnSpMk id="122" creationId="{21BD266F-0E22-452B-AE3D-F43693E62E97}"/>
          </ac:cxnSpMkLst>
        </pc:cxnChg>
        <pc:cxnChg chg="mod">
          <ac:chgData name="Raffaele Cappelli" userId="88015dfd-5cfc-4583-8e31-cbed3f740558" providerId="ADAL" clId="{21D52685-90F0-498A-83CA-F7012443BAD9}" dt="2021-08-01T11:52:10.226" v="351" actId="571"/>
          <ac:cxnSpMkLst>
            <pc:docMk/>
            <pc:sldMk cId="660100523" sldId="259"/>
            <ac:cxnSpMk id="123" creationId="{C67A443B-178A-4CCF-8889-9514978740BE}"/>
          </ac:cxnSpMkLst>
        </pc:cxnChg>
        <pc:cxnChg chg="mod">
          <ac:chgData name="Raffaele Cappelli" userId="88015dfd-5cfc-4583-8e31-cbed3f740558" providerId="ADAL" clId="{21D52685-90F0-498A-83CA-F7012443BAD9}" dt="2021-08-01T11:52:10.226" v="351" actId="571"/>
          <ac:cxnSpMkLst>
            <pc:docMk/>
            <pc:sldMk cId="660100523" sldId="259"/>
            <ac:cxnSpMk id="124" creationId="{4209E568-8499-4976-812F-B6752602E9BA}"/>
          </ac:cxnSpMkLst>
        </pc:cxnChg>
        <pc:cxnChg chg="mod">
          <ac:chgData name="Raffaele Cappelli" userId="88015dfd-5cfc-4583-8e31-cbed3f740558" providerId="ADAL" clId="{21D52685-90F0-498A-83CA-F7012443BAD9}" dt="2021-08-01T11:52:10.226" v="351" actId="571"/>
          <ac:cxnSpMkLst>
            <pc:docMk/>
            <pc:sldMk cId="660100523" sldId="259"/>
            <ac:cxnSpMk id="125" creationId="{5435B5D7-1B03-4716-9DED-B64C58E264E3}"/>
          </ac:cxnSpMkLst>
        </pc:cxnChg>
        <pc:cxnChg chg="mod">
          <ac:chgData name="Raffaele Cappelli" userId="88015dfd-5cfc-4583-8e31-cbed3f740558" providerId="ADAL" clId="{21D52685-90F0-498A-83CA-F7012443BAD9}" dt="2021-08-01T11:52:10.226" v="351" actId="571"/>
          <ac:cxnSpMkLst>
            <pc:docMk/>
            <pc:sldMk cId="660100523" sldId="259"/>
            <ac:cxnSpMk id="126" creationId="{C737CFCC-D08B-4459-BC57-C977270DD202}"/>
          </ac:cxnSpMkLst>
        </pc:cxnChg>
        <pc:cxnChg chg="mod">
          <ac:chgData name="Raffaele Cappelli" userId="88015dfd-5cfc-4583-8e31-cbed3f740558" providerId="ADAL" clId="{21D52685-90F0-498A-83CA-F7012443BAD9}" dt="2021-08-01T11:52:10.226" v="351" actId="571"/>
          <ac:cxnSpMkLst>
            <pc:docMk/>
            <pc:sldMk cId="660100523" sldId="259"/>
            <ac:cxnSpMk id="127" creationId="{FBF379B7-F313-4F82-878D-846C108B4A4F}"/>
          </ac:cxnSpMkLst>
        </pc:cxnChg>
        <pc:cxnChg chg="mod">
          <ac:chgData name="Raffaele Cappelli" userId="88015dfd-5cfc-4583-8e31-cbed3f740558" providerId="ADAL" clId="{21D52685-90F0-498A-83CA-F7012443BAD9}" dt="2021-08-01T11:52:10.226" v="351" actId="571"/>
          <ac:cxnSpMkLst>
            <pc:docMk/>
            <pc:sldMk cId="660100523" sldId="259"/>
            <ac:cxnSpMk id="128" creationId="{92E7AA58-F0E9-4A5F-80EC-734521902862}"/>
          </ac:cxnSpMkLst>
        </pc:cxnChg>
        <pc:cxnChg chg="mod">
          <ac:chgData name="Raffaele Cappelli" userId="88015dfd-5cfc-4583-8e31-cbed3f740558" providerId="ADAL" clId="{21D52685-90F0-498A-83CA-F7012443BAD9}" dt="2021-08-01T11:52:10.226" v="351" actId="571"/>
          <ac:cxnSpMkLst>
            <pc:docMk/>
            <pc:sldMk cId="660100523" sldId="259"/>
            <ac:cxnSpMk id="129" creationId="{9E068224-8D52-45A8-883C-2F80C3C9DAB9}"/>
          </ac:cxnSpMkLst>
        </pc:cxnChg>
        <pc:cxnChg chg="mod">
          <ac:chgData name="Raffaele Cappelli" userId="88015dfd-5cfc-4583-8e31-cbed3f740558" providerId="ADAL" clId="{21D52685-90F0-498A-83CA-F7012443BAD9}" dt="2021-08-01T11:52:10.226" v="351" actId="571"/>
          <ac:cxnSpMkLst>
            <pc:docMk/>
            <pc:sldMk cId="660100523" sldId="259"/>
            <ac:cxnSpMk id="130" creationId="{04E6B70B-19FE-47D1-BE9F-D57B2AD6EA9F}"/>
          </ac:cxnSpMkLst>
        </pc:cxnChg>
        <pc:cxnChg chg="mod">
          <ac:chgData name="Raffaele Cappelli" userId="88015dfd-5cfc-4583-8e31-cbed3f740558" providerId="ADAL" clId="{21D52685-90F0-498A-83CA-F7012443BAD9}" dt="2021-08-01T11:52:10.226" v="351" actId="571"/>
          <ac:cxnSpMkLst>
            <pc:docMk/>
            <pc:sldMk cId="660100523" sldId="259"/>
            <ac:cxnSpMk id="131" creationId="{015FECE4-9EC6-45B5-A847-08E202CB0258}"/>
          </ac:cxnSpMkLst>
        </pc:cxnChg>
        <pc:cxnChg chg="mod">
          <ac:chgData name="Raffaele Cappelli" userId="88015dfd-5cfc-4583-8e31-cbed3f740558" providerId="ADAL" clId="{21D52685-90F0-498A-83CA-F7012443BAD9}" dt="2021-08-01T11:52:10.226" v="351" actId="571"/>
          <ac:cxnSpMkLst>
            <pc:docMk/>
            <pc:sldMk cId="660100523" sldId="259"/>
            <ac:cxnSpMk id="132" creationId="{44C27084-5166-4682-81C6-D6AC1001B519}"/>
          </ac:cxnSpMkLst>
        </pc:cxnChg>
        <pc:cxnChg chg="add mod">
          <ac:chgData name="Raffaele Cappelli" userId="88015dfd-5cfc-4583-8e31-cbed3f740558" providerId="ADAL" clId="{21D52685-90F0-498A-83CA-F7012443BAD9}" dt="2021-08-01T11:52:10.226" v="351" actId="571"/>
          <ac:cxnSpMkLst>
            <pc:docMk/>
            <pc:sldMk cId="660100523" sldId="259"/>
            <ac:cxnSpMk id="142" creationId="{C741EB80-E984-433A-95F6-F3C78D5B5E7D}"/>
          </ac:cxnSpMkLst>
        </pc:cxnChg>
        <pc:cxnChg chg="add mod">
          <ac:chgData name="Raffaele Cappelli" userId="88015dfd-5cfc-4583-8e31-cbed3f740558" providerId="ADAL" clId="{21D52685-90F0-498A-83CA-F7012443BAD9}" dt="2021-08-01T11:52:10.226" v="351" actId="571"/>
          <ac:cxnSpMkLst>
            <pc:docMk/>
            <pc:sldMk cId="660100523" sldId="259"/>
            <ac:cxnSpMk id="143" creationId="{44501197-05D1-42CC-80A9-C6AB6D6A8819}"/>
          </ac:cxnSpMkLst>
        </pc:cxnChg>
        <pc:cxnChg chg="mod">
          <ac:chgData name="Raffaele Cappelli" userId="88015dfd-5cfc-4583-8e31-cbed3f740558" providerId="ADAL" clId="{21D52685-90F0-498A-83CA-F7012443BAD9}" dt="2021-08-01T11:53:03.283" v="361" actId="571"/>
          <ac:cxnSpMkLst>
            <pc:docMk/>
            <pc:sldMk cId="660100523" sldId="259"/>
            <ac:cxnSpMk id="145" creationId="{5E8ED302-C642-43D0-877D-DB94F6B191B4}"/>
          </ac:cxnSpMkLst>
        </pc:cxnChg>
        <pc:cxnChg chg="mod">
          <ac:chgData name="Raffaele Cappelli" userId="88015dfd-5cfc-4583-8e31-cbed3f740558" providerId="ADAL" clId="{21D52685-90F0-498A-83CA-F7012443BAD9}" dt="2021-08-01T11:53:03.283" v="361" actId="571"/>
          <ac:cxnSpMkLst>
            <pc:docMk/>
            <pc:sldMk cId="660100523" sldId="259"/>
            <ac:cxnSpMk id="146" creationId="{3232B8CF-CEF0-4948-96D9-775D66DE6F47}"/>
          </ac:cxnSpMkLst>
        </pc:cxnChg>
        <pc:cxnChg chg="mod">
          <ac:chgData name="Raffaele Cappelli" userId="88015dfd-5cfc-4583-8e31-cbed3f740558" providerId="ADAL" clId="{21D52685-90F0-498A-83CA-F7012443BAD9}" dt="2021-08-01T11:53:03.283" v="361" actId="571"/>
          <ac:cxnSpMkLst>
            <pc:docMk/>
            <pc:sldMk cId="660100523" sldId="259"/>
            <ac:cxnSpMk id="152" creationId="{105FC3CE-EB99-4A0D-99AA-16C5D6EC82D5}"/>
          </ac:cxnSpMkLst>
        </pc:cxnChg>
        <pc:cxnChg chg="mod">
          <ac:chgData name="Raffaele Cappelli" userId="88015dfd-5cfc-4583-8e31-cbed3f740558" providerId="ADAL" clId="{21D52685-90F0-498A-83CA-F7012443BAD9}" dt="2021-08-01T11:53:03.283" v="361" actId="571"/>
          <ac:cxnSpMkLst>
            <pc:docMk/>
            <pc:sldMk cId="660100523" sldId="259"/>
            <ac:cxnSpMk id="153" creationId="{344DA3FA-83A8-4454-916B-0851619DFE3B}"/>
          </ac:cxnSpMkLst>
        </pc:cxnChg>
        <pc:cxnChg chg="mod">
          <ac:chgData name="Raffaele Cappelli" userId="88015dfd-5cfc-4583-8e31-cbed3f740558" providerId="ADAL" clId="{21D52685-90F0-498A-83CA-F7012443BAD9}" dt="2021-08-01T11:53:03.283" v="361" actId="571"/>
          <ac:cxnSpMkLst>
            <pc:docMk/>
            <pc:sldMk cId="660100523" sldId="259"/>
            <ac:cxnSpMk id="154" creationId="{E2191CA2-1FDD-43EF-BC3B-A2C575A6FABE}"/>
          </ac:cxnSpMkLst>
        </pc:cxnChg>
        <pc:cxnChg chg="mod">
          <ac:chgData name="Raffaele Cappelli" userId="88015dfd-5cfc-4583-8e31-cbed3f740558" providerId="ADAL" clId="{21D52685-90F0-498A-83CA-F7012443BAD9}" dt="2021-08-01T11:53:03.283" v="361" actId="571"/>
          <ac:cxnSpMkLst>
            <pc:docMk/>
            <pc:sldMk cId="660100523" sldId="259"/>
            <ac:cxnSpMk id="155" creationId="{5707CC6D-E09B-4C6B-AB75-EDB6E9219D61}"/>
          </ac:cxnSpMkLst>
        </pc:cxnChg>
        <pc:cxnChg chg="mod">
          <ac:chgData name="Raffaele Cappelli" userId="88015dfd-5cfc-4583-8e31-cbed3f740558" providerId="ADAL" clId="{21D52685-90F0-498A-83CA-F7012443BAD9}" dt="2021-08-01T11:53:03.283" v="361" actId="571"/>
          <ac:cxnSpMkLst>
            <pc:docMk/>
            <pc:sldMk cId="660100523" sldId="259"/>
            <ac:cxnSpMk id="156" creationId="{998B06D5-56E2-4437-B8CB-69B57745B259}"/>
          </ac:cxnSpMkLst>
        </pc:cxnChg>
        <pc:cxnChg chg="mod">
          <ac:chgData name="Raffaele Cappelli" userId="88015dfd-5cfc-4583-8e31-cbed3f740558" providerId="ADAL" clId="{21D52685-90F0-498A-83CA-F7012443BAD9}" dt="2021-08-01T11:53:03.283" v="361" actId="571"/>
          <ac:cxnSpMkLst>
            <pc:docMk/>
            <pc:sldMk cId="660100523" sldId="259"/>
            <ac:cxnSpMk id="157" creationId="{BABF346D-B4BC-49C2-B442-F7731A394772}"/>
          </ac:cxnSpMkLst>
        </pc:cxnChg>
        <pc:cxnChg chg="mod">
          <ac:chgData name="Raffaele Cappelli" userId="88015dfd-5cfc-4583-8e31-cbed3f740558" providerId="ADAL" clId="{21D52685-90F0-498A-83CA-F7012443BAD9}" dt="2021-08-01T11:53:03.283" v="361" actId="571"/>
          <ac:cxnSpMkLst>
            <pc:docMk/>
            <pc:sldMk cId="660100523" sldId="259"/>
            <ac:cxnSpMk id="158" creationId="{A939BEDB-6D6F-4187-8D59-D2722A466FDF}"/>
          </ac:cxnSpMkLst>
        </pc:cxnChg>
        <pc:cxnChg chg="mod">
          <ac:chgData name="Raffaele Cappelli" userId="88015dfd-5cfc-4583-8e31-cbed3f740558" providerId="ADAL" clId="{21D52685-90F0-498A-83CA-F7012443BAD9}" dt="2021-08-01T11:53:03.283" v="361" actId="571"/>
          <ac:cxnSpMkLst>
            <pc:docMk/>
            <pc:sldMk cId="660100523" sldId="259"/>
            <ac:cxnSpMk id="159" creationId="{F98EA31E-4C16-4989-BAAE-CE34AE3A30E0}"/>
          </ac:cxnSpMkLst>
        </pc:cxnChg>
        <pc:cxnChg chg="mod">
          <ac:chgData name="Raffaele Cappelli" userId="88015dfd-5cfc-4583-8e31-cbed3f740558" providerId="ADAL" clId="{21D52685-90F0-498A-83CA-F7012443BAD9}" dt="2021-08-01T11:53:03.283" v="361" actId="571"/>
          <ac:cxnSpMkLst>
            <pc:docMk/>
            <pc:sldMk cId="660100523" sldId="259"/>
            <ac:cxnSpMk id="160" creationId="{528A71CA-B2BD-4F83-AE8E-F90DD5724CB8}"/>
          </ac:cxnSpMkLst>
        </pc:cxnChg>
        <pc:cxnChg chg="mod">
          <ac:chgData name="Raffaele Cappelli" userId="88015dfd-5cfc-4583-8e31-cbed3f740558" providerId="ADAL" clId="{21D52685-90F0-498A-83CA-F7012443BAD9}" dt="2021-08-01T11:53:03.283" v="361" actId="571"/>
          <ac:cxnSpMkLst>
            <pc:docMk/>
            <pc:sldMk cId="660100523" sldId="259"/>
            <ac:cxnSpMk id="161" creationId="{1F59414D-1517-4445-87F8-E57B6D5C7DF8}"/>
          </ac:cxnSpMkLst>
        </pc:cxnChg>
        <pc:cxnChg chg="mod">
          <ac:chgData name="Raffaele Cappelli" userId="88015dfd-5cfc-4583-8e31-cbed3f740558" providerId="ADAL" clId="{21D52685-90F0-498A-83CA-F7012443BAD9}" dt="2021-08-01T11:53:03.283" v="361" actId="571"/>
          <ac:cxnSpMkLst>
            <pc:docMk/>
            <pc:sldMk cId="660100523" sldId="259"/>
            <ac:cxnSpMk id="162" creationId="{2DE3217F-135B-40C6-890A-77C14E2F1C07}"/>
          </ac:cxnSpMkLst>
        </pc:cxnChg>
        <pc:cxnChg chg="mod">
          <ac:chgData name="Raffaele Cappelli" userId="88015dfd-5cfc-4583-8e31-cbed3f740558" providerId="ADAL" clId="{21D52685-90F0-498A-83CA-F7012443BAD9}" dt="2021-08-01T11:53:03.283" v="361" actId="571"/>
          <ac:cxnSpMkLst>
            <pc:docMk/>
            <pc:sldMk cId="660100523" sldId="259"/>
            <ac:cxnSpMk id="163" creationId="{FB0AC706-E908-454D-96D0-498193F1FFB6}"/>
          </ac:cxnSpMkLst>
        </pc:cxnChg>
        <pc:cxnChg chg="mod">
          <ac:chgData name="Raffaele Cappelli" userId="88015dfd-5cfc-4583-8e31-cbed3f740558" providerId="ADAL" clId="{21D52685-90F0-498A-83CA-F7012443BAD9}" dt="2021-08-01T11:53:03.283" v="361" actId="571"/>
          <ac:cxnSpMkLst>
            <pc:docMk/>
            <pc:sldMk cId="660100523" sldId="259"/>
            <ac:cxnSpMk id="164" creationId="{45EA2009-D25D-49E9-B243-F38DAB3CF002}"/>
          </ac:cxnSpMkLst>
        </pc:cxnChg>
        <pc:cxnChg chg="mod">
          <ac:chgData name="Raffaele Cappelli" userId="88015dfd-5cfc-4583-8e31-cbed3f740558" providerId="ADAL" clId="{21D52685-90F0-498A-83CA-F7012443BAD9}" dt="2021-08-01T11:53:03.283" v="361" actId="571"/>
          <ac:cxnSpMkLst>
            <pc:docMk/>
            <pc:sldMk cId="660100523" sldId="259"/>
            <ac:cxnSpMk id="165" creationId="{8DD2E5EB-653E-478E-95A6-ECDF019F85C6}"/>
          </ac:cxnSpMkLst>
        </pc:cxnChg>
        <pc:cxnChg chg="mod">
          <ac:chgData name="Raffaele Cappelli" userId="88015dfd-5cfc-4583-8e31-cbed3f740558" providerId="ADAL" clId="{21D52685-90F0-498A-83CA-F7012443BAD9}" dt="2021-08-01T11:53:03.283" v="361" actId="571"/>
          <ac:cxnSpMkLst>
            <pc:docMk/>
            <pc:sldMk cId="660100523" sldId="259"/>
            <ac:cxnSpMk id="166" creationId="{D8933569-5C31-49FA-BE05-599B1D6D07C7}"/>
          </ac:cxnSpMkLst>
        </pc:cxnChg>
        <pc:cxnChg chg="mod">
          <ac:chgData name="Raffaele Cappelli" userId="88015dfd-5cfc-4583-8e31-cbed3f740558" providerId="ADAL" clId="{21D52685-90F0-498A-83CA-F7012443BAD9}" dt="2021-08-01T11:53:03.283" v="361" actId="571"/>
          <ac:cxnSpMkLst>
            <pc:docMk/>
            <pc:sldMk cId="660100523" sldId="259"/>
            <ac:cxnSpMk id="167" creationId="{408D29C7-C4D1-4DCF-B805-1F0E4B439BF2}"/>
          </ac:cxnSpMkLst>
        </pc:cxnChg>
        <pc:cxnChg chg="mod">
          <ac:chgData name="Raffaele Cappelli" userId="88015dfd-5cfc-4583-8e31-cbed3f740558" providerId="ADAL" clId="{21D52685-90F0-498A-83CA-F7012443BAD9}" dt="2021-08-01T11:53:03.283" v="361" actId="571"/>
          <ac:cxnSpMkLst>
            <pc:docMk/>
            <pc:sldMk cId="660100523" sldId="259"/>
            <ac:cxnSpMk id="168" creationId="{EDF59CA9-A5DD-45C2-8109-3ED7C6B16BD6}"/>
          </ac:cxnSpMkLst>
        </pc:cxnChg>
        <pc:cxnChg chg="mod">
          <ac:chgData name="Raffaele Cappelli" userId="88015dfd-5cfc-4583-8e31-cbed3f740558" providerId="ADAL" clId="{21D52685-90F0-498A-83CA-F7012443BAD9}" dt="2021-08-01T11:53:03.283" v="361" actId="571"/>
          <ac:cxnSpMkLst>
            <pc:docMk/>
            <pc:sldMk cId="660100523" sldId="259"/>
            <ac:cxnSpMk id="169" creationId="{6A165D65-C943-4F26-AAD6-67625BE5050E}"/>
          </ac:cxnSpMkLst>
        </pc:cxnChg>
        <pc:cxnChg chg="add del mod">
          <ac:chgData name="Raffaele Cappelli" userId="88015dfd-5cfc-4583-8e31-cbed3f740558" providerId="ADAL" clId="{21D52685-90F0-498A-83CA-F7012443BAD9}" dt="2021-08-01T11:53:52.238" v="365" actId="478"/>
          <ac:cxnSpMkLst>
            <pc:docMk/>
            <pc:sldMk cId="660100523" sldId="259"/>
            <ac:cxnSpMk id="179" creationId="{D45082D1-5096-4BA9-9498-FA00D69E33A6}"/>
          </ac:cxnSpMkLst>
        </pc:cxnChg>
        <pc:cxnChg chg="add del mod">
          <ac:chgData name="Raffaele Cappelli" userId="88015dfd-5cfc-4583-8e31-cbed3f740558" providerId="ADAL" clId="{21D52685-90F0-498A-83CA-F7012443BAD9}" dt="2021-08-01T11:53:52.238" v="365" actId="478"/>
          <ac:cxnSpMkLst>
            <pc:docMk/>
            <pc:sldMk cId="660100523" sldId="259"/>
            <ac:cxnSpMk id="180" creationId="{4501C0F8-1D56-4080-91DC-4F86352E8915}"/>
          </ac:cxnSpMkLst>
        </pc:cxnChg>
        <pc:cxnChg chg="add mod">
          <ac:chgData name="Raffaele Cappelli" userId="88015dfd-5cfc-4583-8e31-cbed3f740558" providerId="ADAL" clId="{21D52685-90F0-498A-83CA-F7012443BAD9}" dt="2021-08-01T11:55:11.871" v="409" actId="571"/>
          <ac:cxnSpMkLst>
            <pc:docMk/>
            <pc:sldMk cId="660100523" sldId="259"/>
            <ac:cxnSpMk id="182" creationId="{D146C85E-1331-4C98-BB4C-5D0C735EA89A}"/>
          </ac:cxnSpMkLst>
        </pc:cxnChg>
        <pc:cxnChg chg="add mod">
          <ac:chgData name="Raffaele Cappelli" userId="88015dfd-5cfc-4583-8e31-cbed3f740558" providerId="ADAL" clId="{21D52685-90F0-498A-83CA-F7012443BAD9}" dt="2021-08-02T07:36:06.971" v="559" actId="1076"/>
          <ac:cxnSpMkLst>
            <pc:docMk/>
            <pc:sldMk cId="660100523" sldId="259"/>
            <ac:cxnSpMk id="186" creationId="{CB582900-0CC8-45AF-8DF9-DFC9890FCC44}"/>
          </ac:cxnSpMkLst>
        </pc:cxnChg>
        <pc:cxnChg chg="add mod">
          <ac:chgData name="Raffaele Cappelli" userId="88015dfd-5cfc-4583-8e31-cbed3f740558" providerId="ADAL" clId="{21D52685-90F0-498A-83CA-F7012443BAD9}" dt="2021-08-02T09:07:04.231" v="681" actId="164"/>
          <ac:cxnSpMkLst>
            <pc:docMk/>
            <pc:sldMk cId="660100523" sldId="259"/>
            <ac:cxnSpMk id="191" creationId="{65C81479-2FD4-40E3-AAF6-642F68763BEC}"/>
          </ac:cxnSpMkLst>
        </pc:cxnChg>
        <pc:cxnChg chg="mod">
          <ac:chgData name="Raffaele Cappelli" userId="88015dfd-5cfc-4583-8e31-cbed3f740558" providerId="ADAL" clId="{21D52685-90F0-498A-83CA-F7012443BAD9}" dt="2021-08-02T09:36:12.861" v="700" actId="20577"/>
          <ac:cxnSpMkLst>
            <pc:docMk/>
            <pc:sldMk cId="660100523" sldId="259"/>
            <ac:cxnSpMk id="196" creationId="{EE9787E1-8516-4E5A-A73B-4ADF0165C3E7}"/>
          </ac:cxnSpMkLst>
        </pc:cxnChg>
        <pc:cxnChg chg="mod">
          <ac:chgData name="Raffaele Cappelli" userId="88015dfd-5cfc-4583-8e31-cbed3f740558" providerId="ADAL" clId="{21D52685-90F0-498A-83CA-F7012443BAD9}" dt="2021-08-02T09:36:12.861" v="700" actId="20577"/>
          <ac:cxnSpMkLst>
            <pc:docMk/>
            <pc:sldMk cId="660100523" sldId="259"/>
            <ac:cxnSpMk id="197" creationId="{269A8FF4-5384-4895-8B9A-7BF3306C5BD7}"/>
          </ac:cxnSpMkLst>
        </pc:cxnChg>
        <pc:cxnChg chg="add mod topLvl">
          <ac:chgData name="Raffaele Cappelli" userId="88015dfd-5cfc-4583-8e31-cbed3f740558" providerId="ADAL" clId="{21D52685-90F0-498A-83CA-F7012443BAD9}" dt="2021-08-02T09:36:12.861" v="700" actId="20577"/>
          <ac:cxnSpMkLst>
            <pc:docMk/>
            <pc:sldMk cId="660100523" sldId="259"/>
            <ac:cxnSpMk id="211" creationId="{1B8D8C46-89A3-4CF3-9AFB-7C1E838E0063}"/>
          </ac:cxnSpMkLst>
        </pc:cxnChg>
        <pc:cxnChg chg="add mod topLvl">
          <ac:chgData name="Raffaele Cappelli" userId="88015dfd-5cfc-4583-8e31-cbed3f740558" providerId="ADAL" clId="{21D52685-90F0-498A-83CA-F7012443BAD9}" dt="2021-08-02T09:36:12.861" v="700" actId="20577"/>
          <ac:cxnSpMkLst>
            <pc:docMk/>
            <pc:sldMk cId="660100523" sldId="259"/>
            <ac:cxnSpMk id="212" creationId="{17C8F42F-E003-4FB1-9CBC-EF0D4AFB54D7}"/>
          </ac:cxnSpMkLst>
        </pc:cxnChg>
        <pc:cxnChg chg="add del mod">
          <ac:chgData name="Raffaele Cappelli" userId="88015dfd-5cfc-4583-8e31-cbed3f740558" providerId="ADAL" clId="{21D52685-90F0-498A-83CA-F7012443BAD9}" dt="2021-08-01T12:09:26.091" v="556" actId="478"/>
          <ac:cxnSpMkLst>
            <pc:docMk/>
            <pc:sldMk cId="660100523" sldId="259"/>
            <ac:cxnSpMk id="216" creationId="{38DFE88A-4758-4CE0-9455-BA0A34B0F91D}"/>
          </ac:cxnSpMkLst>
        </pc:cxnChg>
        <pc:cxnChg chg="mod">
          <ac:chgData name="Raffaele Cappelli" userId="88015dfd-5cfc-4583-8e31-cbed3f740558" providerId="ADAL" clId="{21D52685-90F0-498A-83CA-F7012443BAD9}" dt="2021-08-02T09:36:02.531" v="698" actId="20577"/>
          <ac:cxnSpMkLst>
            <pc:docMk/>
            <pc:sldMk cId="660100523" sldId="259"/>
            <ac:cxnSpMk id="223" creationId="{60E46343-4FF4-4338-8E2D-B12B0F58CA82}"/>
          </ac:cxnSpMkLst>
        </pc:cxnChg>
        <pc:cxnChg chg="mod">
          <ac:chgData name="Raffaele Cappelli" userId="88015dfd-5cfc-4583-8e31-cbed3f740558" providerId="ADAL" clId="{21D52685-90F0-498A-83CA-F7012443BAD9}" dt="2021-08-02T09:36:02.531" v="698" actId="20577"/>
          <ac:cxnSpMkLst>
            <pc:docMk/>
            <pc:sldMk cId="660100523" sldId="259"/>
            <ac:cxnSpMk id="224" creationId="{32A6DBC0-2472-495D-83C3-55B4F14024AC}"/>
          </ac:cxnSpMkLst>
        </pc:cxnChg>
        <pc:cxnChg chg="add mod">
          <ac:chgData name="Raffaele Cappelli" userId="88015dfd-5cfc-4583-8e31-cbed3f740558" providerId="ADAL" clId="{21D52685-90F0-498A-83CA-F7012443BAD9}" dt="2021-08-02T09:36:02.531" v="698" actId="20577"/>
          <ac:cxnSpMkLst>
            <pc:docMk/>
            <pc:sldMk cId="660100523" sldId="259"/>
            <ac:cxnSpMk id="238" creationId="{F772D8B7-590D-4BAE-9BDB-9DA1AE0F1383}"/>
          </ac:cxnSpMkLst>
        </pc:cxnChg>
        <pc:cxnChg chg="add mod">
          <ac:chgData name="Raffaele Cappelli" userId="88015dfd-5cfc-4583-8e31-cbed3f740558" providerId="ADAL" clId="{21D52685-90F0-498A-83CA-F7012443BAD9}" dt="2021-08-02T09:36:02.531" v="698" actId="20577"/>
          <ac:cxnSpMkLst>
            <pc:docMk/>
            <pc:sldMk cId="660100523" sldId="259"/>
            <ac:cxnSpMk id="239" creationId="{82F02EF5-9998-4BA1-8B8C-D2D028274126}"/>
          </ac:cxnSpMkLst>
        </pc:cxnChg>
        <pc:cxnChg chg="add mod">
          <ac:chgData name="Raffaele Cappelli" userId="88015dfd-5cfc-4583-8e31-cbed3f740558" providerId="ADAL" clId="{21D52685-90F0-498A-83CA-F7012443BAD9}" dt="2021-08-02T09:36:02.531" v="698" actId="20577"/>
          <ac:cxnSpMkLst>
            <pc:docMk/>
            <pc:sldMk cId="660100523" sldId="259"/>
            <ac:cxnSpMk id="243" creationId="{C4203A33-C643-455F-B1C5-0D9C135655F6}"/>
          </ac:cxnSpMkLst>
        </pc:cxnChg>
        <pc:cxnChg chg="add mod">
          <ac:chgData name="Raffaele Cappelli" userId="88015dfd-5cfc-4583-8e31-cbed3f740558" providerId="ADAL" clId="{21D52685-90F0-498A-83CA-F7012443BAD9}" dt="2021-08-02T09:36:02.531" v="698" actId="20577"/>
          <ac:cxnSpMkLst>
            <pc:docMk/>
            <pc:sldMk cId="660100523" sldId="259"/>
            <ac:cxnSpMk id="245" creationId="{3C607AEF-F731-4AA4-B072-9C59FDE71367}"/>
          </ac:cxnSpMkLst>
        </pc:cxnChg>
        <pc:cxnChg chg="add mod">
          <ac:chgData name="Raffaele Cappelli" userId="88015dfd-5cfc-4583-8e31-cbed3f740558" providerId="ADAL" clId="{21D52685-90F0-498A-83CA-F7012443BAD9}" dt="2021-08-02T09:36:02.531" v="698" actId="20577"/>
          <ac:cxnSpMkLst>
            <pc:docMk/>
            <pc:sldMk cId="660100523" sldId="259"/>
            <ac:cxnSpMk id="247" creationId="{7C5A14B3-D0F8-43B4-BDE7-9DDE6B2257BD}"/>
          </ac:cxnSpMkLst>
        </pc:cxnChg>
      </pc:sldChg>
      <pc:sldChg chg="new del">
        <pc:chgData name="Raffaele Cappelli" userId="88015dfd-5cfc-4583-8e31-cbed3f740558" providerId="ADAL" clId="{21D52685-90F0-498A-83CA-F7012443BAD9}" dt="2021-08-24T10:21:53.302" v="705" actId="47"/>
        <pc:sldMkLst>
          <pc:docMk/>
          <pc:sldMk cId="600593407" sldId="260"/>
        </pc:sldMkLst>
      </pc:sldChg>
      <pc:sldChg chg="addSp delSp modSp add mod">
        <pc:chgData name="Raffaele Cappelli" userId="88015dfd-5cfc-4583-8e31-cbed3f740558" providerId="ADAL" clId="{21D52685-90F0-498A-83CA-F7012443BAD9}" dt="2021-08-25T06:55:11.509" v="1365"/>
        <pc:sldMkLst>
          <pc:docMk/>
          <pc:sldMk cId="1609996571" sldId="260"/>
        </pc:sldMkLst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3" creationId="{4769AAD0-4428-4571-B6BE-66D9EA00CA66}"/>
          </ac:spMkLst>
        </pc:spChg>
        <pc:spChg chg="del mod topLvl">
          <ac:chgData name="Raffaele Cappelli" userId="88015dfd-5cfc-4583-8e31-cbed3f740558" providerId="ADAL" clId="{21D52685-90F0-498A-83CA-F7012443BAD9}" dt="2021-08-24T15:52:48.876" v="838" actId="478"/>
          <ac:spMkLst>
            <pc:docMk/>
            <pc:sldMk cId="1609996571" sldId="260"/>
            <ac:spMk id="31" creationId="{64568716-B97F-4870-9B4F-358AC73F2956}"/>
          </ac:spMkLst>
        </pc:spChg>
        <pc:spChg chg="mod topLvl">
          <ac:chgData name="Raffaele Cappelli" userId="88015dfd-5cfc-4583-8e31-cbed3f740558" providerId="ADAL" clId="{21D52685-90F0-498A-83CA-F7012443BAD9}" dt="2021-08-24T16:35:50.978" v="1313" actId="164"/>
          <ac:spMkLst>
            <pc:docMk/>
            <pc:sldMk cId="1609996571" sldId="260"/>
            <ac:spMk id="33" creationId="{13AA01AD-5759-4C98-9B2E-A75F3DD7A43D}"/>
          </ac:spMkLst>
        </pc:spChg>
        <pc:spChg chg="add del mod">
          <ac:chgData name="Raffaele Cappelli" userId="88015dfd-5cfc-4583-8e31-cbed3f740558" providerId="ADAL" clId="{21D52685-90F0-498A-83CA-F7012443BAD9}" dt="2021-08-24T16:25:22.859" v="1049" actId="478"/>
          <ac:spMkLst>
            <pc:docMk/>
            <pc:sldMk cId="1609996571" sldId="260"/>
            <ac:spMk id="34" creationId="{5E321C19-8AD5-44FD-AA06-DFAF19447F7C}"/>
          </ac:spMkLst>
        </pc:spChg>
        <pc:spChg chg="mod topLvl">
          <ac:chgData name="Raffaele Cappelli" userId="88015dfd-5cfc-4583-8e31-cbed3f740558" providerId="ADAL" clId="{21D52685-90F0-498A-83CA-F7012443BAD9}" dt="2021-08-24T16:35:50.978" v="1313" actId="164"/>
          <ac:spMkLst>
            <pc:docMk/>
            <pc:sldMk cId="1609996571" sldId="260"/>
            <ac:spMk id="35" creationId="{42877521-EFAA-4E1C-BA49-A546D3CAA9A8}"/>
          </ac:spMkLst>
        </pc:spChg>
        <pc:spChg chg="mod topLvl">
          <ac:chgData name="Raffaele Cappelli" userId="88015dfd-5cfc-4583-8e31-cbed3f740558" providerId="ADAL" clId="{21D52685-90F0-498A-83CA-F7012443BAD9}" dt="2021-08-24T16:35:50.978" v="1313" actId="164"/>
          <ac:spMkLst>
            <pc:docMk/>
            <pc:sldMk cId="1609996571" sldId="260"/>
            <ac:spMk id="36" creationId="{991793C0-E627-44E5-90A7-775049B1AE30}"/>
          </ac:spMkLst>
        </pc:spChg>
        <pc:spChg chg="add del mod topLvl">
          <ac:chgData name="Raffaele Cappelli" userId="88015dfd-5cfc-4583-8e31-cbed3f740558" providerId="ADAL" clId="{21D52685-90F0-498A-83CA-F7012443BAD9}" dt="2021-08-24T16:23:38.843" v="1042" actId="478"/>
          <ac:spMkLst>
            <pc:docMk/>
            <pc:sldMk cId="1609996571" sldId="260"/>
            <ac:spMk id="37" creationId="{EB68AB86-D6D7-47E0-9C88-3C2C6C198F6B}"/>
          </ac:spMkLst>
        </pc:spChg>
        <pc:spChg chg="del mod topLvl">
          <ac:chgData name="Raffaele Cappelli" userId="88015dfd-5cfc-4583-8e31-cbed3f740558" providerId="ADAL" clId="{21D52685-90F0-498A-83CA-F7012443BAD9}" dt="2021-08-24T15:52:48.876" v="838" actId="478"/>
          <ac:spMkLst>
            <pc:docMk/>
            <pc:sldMk cId="1609996571" sldId="260"/>
            <ac:spMk id="38" creationId="{88B1667F-3560-4FA5-AD3F-7D2483A3291F}"/>
          </ac:spMkLst>
        </pc:spChg>
        <pc:spChg chg="del mod topLvl">
          <ac:chgData name="Raffaele Cappelli" userId="88015dfd-5cfc-4583-8e31-cbed3f740558" providerId="ADAL" clId="{21D52685-90F0-498A-83CA-F7012443BAD9}" dt="2021-08-24T15:52:48.876" v="838" actId="478"/>
          <ac:spMkLst>
            <pc:docMk/>
            <pc:sldMk cId="1609996571" sldId="260"/>
            <ac:spMk id="39" creationId="{2B027697-A07E-4A08-86FC-DA6AADBEBA19}"/>
          </ac:spMkLst>
        </pc:spChg>
        <pc:spChg chg="del mod topLvl">
          <ac:chgData name="Raffaele Cappelli" userId="88015dfd-5cfc-4583-8e31-cbed3f740558" providerId="ADAL" clId="{21D52685-90F0-498A-83CA-F7012443BAD9}" dt="2021-08-24T15:52:48.876" v="838" actId="478"/>
          <ac:spMkLst>
            <pc:docMk/>
            <pc:sldMk cId="1609996571" sldId="260"/>
            <ac:spMk id="40" creationId="{89F6C440-AA55-4FC8-B8AA-5438EE6B5ADC}"/>
          </ac:spMkLst>
        </pc:spChg>
        <pc:spChg chg="del mod topLvl">
          <ac:chgData name="Raffaele Cappelli" userId="88015dfd-5cfc-4583-8e31-cbed3f740558" providerId="ADAL" clId="{21D52685-90F0-498A-83CA-F7012443BAD9}" dt="2021-08-24T15:52:48.876" v="838" actId="478"/>
          <ac:spMkLst>
            <pc:docMk/>
            <pc:sldMk cId="1609996571" sldId="260"/>
            <ac:spMk id="41" creationId="{1CE29CF8-DAE9-48A2-A20A-7932A69F13E5}"/>
          </ac:spMkLst>
        </pc:spChg>
        <pc:spChg chg="add del mod">
          <ac:chgData name="Raffaele Cappelli" userId="88015dfd-5cfc-4583-8e31-cbed3f740558" providerId="ADAL" clId="{21D52685-90F0-498A-83CA-F7012443BAD9}" dt="2021-08-24T16:28:35.522" v="1112" actId="478"/>
          <ac:spMkLst>
            <pc:docMk/>
            <pc:sldMk cId="1609996571" sldId="260"/>
            <ac:spMk id="42" creationId="{DF753F38-5945-4B4B-B960-E62FC74548DA}"/>
          </ac:spMkLst>
        </pc:spChg>
        <pc:spChg chg="mod topLvl">
          <ac:chgData name="Raffaele Cappelli" userId="88015dfd-5cfc-4583-8e31-cbed3f740558" providerId="ADAL" clId="{21D52685-90F0-498A-83CA-F7012443BAD9}" dt="2021-08-24T16:35:50.978" v="1313" actId="164"/>
          <ac:spMkLst>
            <pc:docMk/>
            <pc:sldMk cId="1609996571" sldId="260"/>
            <ac:spMk id="43" creationId="{C66FB9AE-7890-4A9E-9711-175835FDAA1A}"/>
          </ac:spMkLst>
        </pc:spChg>
        <pc:spChg chg="del mod topLvl">
          <ac:chgData name="Raffaele Cappelli" userId="88015dfd-5cfc-4583-8e31-cbed3f740558" providerId="ADAL" clId="{21D52685-90F0-498A-83CA-F7012443BAD9}" dt="2021-08-24T15:52:48.876" v="838" actId="478"/>
          <ac:spMkLst>
            <pc:docMk/>
            <pc:sldMk cId="1609996571" sldId="260"/>
            <ac:spMk id="44" creationId="{C2911A34-03F1-4ED0-AA56-625701871940}"/>
          </ac:spMkLst>
        </pc:spChg>
        <pc:spChg chg="add del mod">
          <ac:chgData name="Raffaele Cappelli" userId="88015dfd-5cfc-4583-8e31-cbed3f740558" providerId="ADAL" clId="{21D52685-90F0-498A-83CA-F7012443BAD9}" dt="2021-08-24T16:26:03.764" v="1055" actId="478"/>
          <ac:spMkLst>
            <pc:docMk/>
            <pc:sldMk cId="1609996571" sldId="260"/>
            <ac:spMk id="47" creationId="{120B9F7A-DBC3-43A1-9EE5-FC860F55553F}"/>
          </ac:spMkLst>
        </pc:spChg>
        <pc:spChg chg="add del mod">
          <ac:chgData name="Raffaele Cappelli" userId="88015dfd-5cfc-4583-8e31-cbed3f740558" providerId="ADAL" clId="{21D52685-90F0-498A-83CA-F7012443BAD9}" dt="2021-08-24T16:35:26.839" v="1310" actId="21"/>
          <ac:spMkLst>
            <pc:docMk/>
            <pc:sldMk cId="1609996571" sldId="260"/>
            <ac:spMk id="49" creationId="{7EBC855D-C80C-4C10-9B9E-00B48281E38D}"/>
          </ac:spMkLst>
        </pc:spChg>
        <pc:spChg chg="add del mod">
          <ac:chgData name="Raffaele Cappelli" userId="88015dfd-5cfc-4583-8e31-cbed3f740558" providerId="ADAL" clId="{21D52685-90F0-498A-83CA-F7012443BAD9}" dt="2021-08-24T16:35:26.839" v="1310" actId="21"/>
          <ac:spMkLst>
            <pc:docMk/>
            <pc:sldMk cId="1609996571" sldId="260"/>
            <ac:spMk id="50" creationId="{14CFE378-DE7E-4863-BA2E-67141F236B91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52" creationId="{EF80E88F-D3A1-40EF-8821-9B7ED1A3BA68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55" creationId="{1B0B58AC-00AD-4CB3-BA13-36ADC9B2806A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56" creationId="{BC61C365-84C5-4B9D-97F3-801455B0FAE5}"/>
          </ac:spMkLst>
        </pc:spChg>
        <pc:spChg chg="del mod">
          <ac:chgData name="Raffaele Cappelli" userId="88015dfd-5cfc-4583-8e31-cbed3f740558" providerId="ADAL" clId="{21D52685-90F0-498A-83CA-F7012443BAD9}" dt="2021-08-24T10:33:16.274" v="712" actId="478"/>
          <ac:spMkLst>
            <pc:docMk/>
            <pc:sldMk cId="1609996571" sldId="260"/>
            <ac:spMk id="62" creationId="{32FDA281-B3DB-4209-9772-83CFE10A86C0}"/>
          </ac:spMkLst>
        </pc:spChg>
        <pc:spChg chg="del mod">
          <ac:chgData name="Raffaele Cappelli" userId="88015dfd-5cfc-4583-8e31-cbed3f740558" providerId="ADAL" clId="{21D52685-90F0-498A-83CA-F7012443BAD9}" dt="2021-08-24T10:33:14.857" v="711" actId="478"/>
          <ac:spMkLst>
            <pc:docMk/>
            <pc:sldMk cId="1609996571" sldId="260"/>
            <ac:spMk id="63" creationId="{50BEE38D-8633-4736-B955-4EC023375225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68" creationId="{A6DDAEEA-4482-4996-AAA1-02F98F3F686D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69" creationId="{EF29DEDE-3DFB-4A8D-B6BD-EC1D6A37349D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70" creationId="{9DF700A8-7C3D-4483-9AE6-CF6AF442278D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71" creationId="{B7A62B47-1896-4087-9FFF-23BE9A87A7DE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73" creationId="{3A6DF5D1-DB92-4408-96A8-BB134375AFB8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74" creationId="{0D7AB8DB-FE01-4805-A228-870CE76386E1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75" creationId="{7FC80490-1684-4863-BE5C-5ED6244EAD65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76" creationId="{974BCDE1-205E-488D-AC2B-CACD172A54E3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77" creationId="{550091B9-0E06-4501-B339-2DDB22DA8CC6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78" creationId="{5A37615A-140A-4013-95ED-E6E03D51C3CC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79" creationId="{80C8AA58-8258-42EF-A798-5EEF90D66D75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80" creationId="{CBD20FFE-83C7-455D-B057-B4045A327E8D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81" creationId="{4C109459-65BF-4368-B56A-889BCE5561DE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82" creationId="{96452394-133F-4FBD-BCED-387DC0993EE5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83" creationId="{1F6290AD-E91B-452A-A37D-89E39A5E6398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84" creationId="{8E616964-081A-4170-A596-55480F8FF325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85" creationId="{2165FB13-3F71-4354-A4E6-3589F882B860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86" creationId="{940358F6-F606-4E14-AFAF-F389D819A5E1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87" creationId="{F4E05541-2692-4772-898D-3250936F8751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88" creationId="{4A32445E-A45D-4BA3-A87E-D90881733EB6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89" creationId="{7C0BA99D-67EB-4E50-8D70-C56DC4BF4877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90" creationId="{2E5C78F6-11F3-441C-B4F5-4370FECCE6C7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91" creationId="{AAB37308-D412-4F17-9F57-4EC0CC517E06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92" creationId="{65AE987B-478A-4994-9965-8131471D9891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93" creationId="{1F4387EA-8407-4DFE-8149-97870D146A31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94" creationId="{2698239D-A3C2-43C3-9997-B893AA1BB414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95" creationId="{8CECC259-068F-498B-90CB-9536FE9275CA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96" creationId="{7307533D-9C9B-44A0-B826-D1ACDC756EE4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97" creationId="{18FC5E5B-7588-471E-B61F-6F5DEC653782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98" creationId="{59D9BE22-B683-498C-88D4-F4BDFB318DB2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99" creationId="{AF488ABD-7703-44E6-976F-D3DA1053BC61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00" creationId="{1A23049B-7CEA-43DA-9A7C-C57F8E024E42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01" creationId="{323A9DE7-EA37-40CC-A68B-C62AC4BDB9FE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02" creationId="{84DE7051-C93D-4D16-B523-14C70A6EA673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03" creationId="{DEEAE3E8-0447-47EB-805D-D14FD9CCAEDE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04" creationId="{9E0579F5-5EAE-45F0-A6AC-225F85723DE0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05" creationId="{5BAF8E75-31B8-4B6F-BB2A-C6F4D4BEC24C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06" creationId="{5210DBC0-3220-4702-A7DE-F86D99A18640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07" creationId="{D431EC11-5867-4BA9-A34F-A5BD3F469076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108" creationId="{7E8743DE-9AD0-49A7-BED1-59804553DC40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109" creationId="{44A99F76-47C2-42BE-B8BF-20F17F5A8E37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110" creationId="{81C19849-17DE-4D1A-84CE-2035C331E699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111" creationId="{33594970-F1D5-44C5-BDB7-F73E99F060A0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112" creationId="{77DDC936-217C-409C-A609-61A742A31AE6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113" creationId="{5708092C-2A68-46FA-BCD9-94A86B4C4FF6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114" creationId="{D4161763-4458-4F76-812C-92F13778CFBC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115" creationId="{2775A5C5-5CFA-437F-8358-BACBDF652062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16" creationId="{B42482E6-B1F7-4C06-B0B8-FF9BB6F93625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17" creationId="{3E3AE55B-ABC0-4543-9E9D-38FCECB8BD5F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18" creationId="{064897D7-0509-411C-91F8-4D3C37C95A6D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19" creationId="{52FEAD23-D861-4762-9134-6894A6478E31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20" creationId="{0A6FBC6F-ED12-4207-9AC4-EFA8B2AD2338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21" creationId="{F5B2B8D6-7127-4E33-9506-15973F0D22F3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22" creationId="{B0BF187F-3F7C-4137-809C-3FBBBA2DBFA9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23" creationId="{8CA55AEE-C966-4179-8293-BD2F2FB741EA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24" creationId="{39CB467A-FEB8-4ED9-9F98-AAFD9FBEBCA9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125" creationId="{CE030B6D-51EF-4FE5-9F9E-260D4B045955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126" creationId="{C85096BF-CAE5-4AED-B796-E2BD15287219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127" creationId="{304E46F7-B91D-44CE-93AD-0EF7EAAD3D70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128" creationId="{5CFD9D25-F207-4175-BF5D-DE91003EE0E8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129" creationId="{325287E7-1BD4-4D0E-9102-47C896723283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130" creationId="{7A51EFF2-F8A8-4CB3-B66E-1E2D480EE939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131" creationId="{35298F06-1FC5-47B0-9F07-D4BAB672262C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132" creationId="{B260FE25-89C1-4695-83EA-2D59E4EE0FA4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33" creationId="{FB50C7B3-785B-4CF8-B03E-426B01D5DB7D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34" creationId="{42E7DCD5-DFF6-46F3-B4B4-E9C15B6EC97F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35" creationId="{5C501B0B-3156-486F-945A-B85F30E3B471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36" creationId="{B39E6B6B-3F5C-4A61-A13F-4AA08E0152AA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37" creationId="{AFB29F80-9D60-43D7-9033-D93546AB2C95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38" creationId="{81742BD8-A63D-4791-A2ED-F60C2037421D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39" creationId="{F1422B9A-581A-4543-827E-98F6E827B800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40" creationId="{2D180029-9F09-478C-B09A-BE857AF20A58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41" creationId="{96E6DB25-AB0A-4041-992F-3A202EED74B9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142" creationId="{5A6E2125-E500-485F-86BB-70FA34DBE1D1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143" creationId="{8E0BBA4A-BC7A-4BE8-A164-0A87C3B84340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144" creationId="{CC6FCC89-4FA3-4DC7-B3ED-94EA9A148901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145" creationId="{BD3DFE24-4FF8-498F-B5A9-BE29890BF78D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146" creationId="{C29A31C8-1B82-4BB4-B424-3A26367864C0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147" creationId="{FD61F0DB-DC93-4652-8050-D200278C5757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148" creationId="{3EF3202A-0190-4F0E-ABC3-1CF60958C7C2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149" creationId="{23FCEF60-C985-48AF-ADAE-79FB1ECB055C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50" creationId="{6C599B5C-DE83-47E0-BFE3-8B8F8F1AA421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51" creationId="{A725D229-7E7D-4B8B-86F6-0483FBF2BC25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52" creationId="{3D37E9BE-6AA7-4C54-A41E-DCAD3091C8E1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53" creationId="{4976A70E-A936-46F0-9A63-A2906C86AEE4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54" creationId="{ADEA95EB-5660-4FBC-B36D-41BA9D0CEDF6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55" creationId="{B3B4A7D1-CF39-4A91-B50F-EC4BA86D8134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56" creationId="{B8AF1BDB-F13C-4E00-9891-8CE1BE7522B8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57" creationId="{E33D0697-DFA4-4510-A217-6146F908DEAD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58" creationId="{62914EDE-F632-4B62-9DF1-3BB553E4A440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159" creationId="{3F834217-3DF0-4016-A50E-AD4DCE278ADA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160" creationId="{EB22D78A-EFC0-4036-8ACD-E6947B2557CF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161" creationId="{2CC4D0BD-33F3-4CE5-A9AB-7D9B689C3D76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162" creationId="{59522AEA-B3EE-4914-814D-6AD7A6087CE4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163" creationId="{EE3625B2-6240-4E6B-AF49-9F17CA197A27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164" creationId="{38A36EE6-A090-4E50-BC56-824C156343BA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165" creationId="{974D74E3-E5F8-4CAA-888B-1EE70E9EC5E1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166" creationId="{E6A0FA48-783B-4134-8B9B-069C1C77AC6A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67" creationId="{47059E68-676C-488E-BD0B-530DE5A7FDC5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68" creationId="{1CAB5D64-78E8-47BF-B765-648BE8A71DA5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69" creationId="{F4B1F308-29BE-4172-998F-D23E7C23BF37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70" creationId="{FCCA83FD-803A-4BBD-89F7-BA4074E96AFB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71" creationId="{E7E6047D-6558-40A4-BACA-649858CBA6B4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72" creationId="{37849989-8E9A-4D43-96B0-C14EB80CCB32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73" creationId="{5B02A8A7-8B86-483E-9469-DC6B8F6BBE6B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74" creationId="{3A168677-4FED-4B77-A86A-10E0CD343180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75" creationId="{AC76CA15-AE5C-479A-A3BD-EAEE5BD94F4F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176" creationId="{6AA36CC8-5796-4AED-A8C3-923245521A73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177" creationId="{6B050FA9-8C15-4212-A6B8-3AB18D655BDA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178" creationId="{EAE02B4E-8C95-435F-AB5F-FD5A291EDCE3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179" creationId="{816C722D-706D-4771-8448-B16282949240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180" creationId="{7DCF481A-C88D-40DB-883D-49D501682471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181" creationId="{F641CB97-3E64-467C-AE01-09DFF353B7A2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182" creationId="{E6CF0427-59B8-4EA5-A314-EBC6B2B5C4AE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183" creationId="{5CEB9F02-10EC-4A9C-9AE0-33ED125234E4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84" creationId="{F202FD34-A25F-42E0-8C6A-F25AD54C0BAE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85" creationId="{C133AFF7-1EB2-4485-A35C-E31776819310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86" creationId="{F37C901A-37EF-482D-860F-50879DA191DF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87" creationId="{714B8E05-D57B-4D86-9461-F06BC6F41729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88" creationId="{D3A797F5-CEF3-4DA6-BBDC-696CA36706F1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89" creationId="{47C82425-BA9C-468D-9012-5A59CCC9EA81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90" creationId="{E47D8976-23A2-4B8A-800D-24784179AD4F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91" creationId="{181C1763-8EBA-4599-BDF8-6E3122501B2E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192" creationId="{C9263EF1-A66B-4C79-9445-D89DF57D3083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193" creationId="{7D0597AA-099E-4296-AE67-54FE98BFA2A2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194" creationId="{7AEB3466-D208-4322-832D-7C0C6041277B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195" creationId="{7E1E6E7A-C00E-45F7-A54C-E645CF28C229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196" creationId="{BDD80E4A-AFD8-48D0-B247-B92F97E08E93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197" creationId="{53C60A8A-8C66-4154-97EE-E2A46C1679AD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198" creationId="{E3CF2E9D-668B-4CCB-B10A-E34FD2083D9F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199" creationId="{EAE465BF-B75A-4D7F-BD30-74E3DE2D9F0E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200" creationId="{3E769FD2-B7FE-4EE9-9CA0-62CD3F9E08D9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201" creationId="{0AB07F6D-D017-4316-9A2D-8C168AC4659F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202" creationId="{3C7584D7-7185-4474-89EC-0713C1095AD6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203" creationId="{8F899229-88FB-4AD8-A033-FE4D23E0D52B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204" creationId="{1023E1B8-938C-4756-BFCD-C882592815A7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205" creationId="{70A77DDE-3777-4C02-8768-63B27A0B9F24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206" creationId="{D6EC9298-843D-4A21-9716-840CA43F0C91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207" creationId="{074AD63D-6897-4C43-8509-4CFAC76F009F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208" creationId="{4DC449D7-1E58-44DD-B758-74E67D53A622}"/>
          </ac:spMkLst>
        </pc:spChg>
        <pc:spChg chg="add mod">
          <ac:chgData name="Raffaele Cappelli" userId="88015dfd-5cfc-4583-8e31-cbed3f740558" providerId="ADAL" clId="{21D52685-90F0-498A-83CA-F7012443BAD9}" dt="2021-08-24T16:35:43.082" v="1312" actId="165"/>
          <ac:spMkLst>
            <pc:docMk/>
            <pc:sldMk cId="1609996571" sldId="260"/>
            <ac:spMk id="209" creationId="{98FA3B9D-9EDE-4D86-AFBA-F4D9FF64ADA5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210" creationId="{4526700D-45DD-4998-899A-112002C5AC10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211" creationId="{0899B063-1907-42C1-8FB2-4FDB69035BA9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212" creationId="{B12584D7-EFC5-48A1-87CF-64B3E0E9B8F0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213" creationId="{0F484EF7-30BA-4AF6-98CB-6BC7059DF8D4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214" creationId="{6A6558A6-2DE2-4166-A6AB-EA385F7552F0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215" creationId="{FD6510C4-A61D-4DA4-9C4C-CB778C40B008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216" creationId="{05BB44F2-377D-460E-92C5-C609B78DC072}"/>
          </ac:spMkLst>
        </pc:spChg>
        <pc:spChg chg="add del mod">
          <ac:chgData name="Raffaele Cappelli" userId="88015dfd-5cfc-4583-8e31-cbed3f740558" providerId="ADAL" clId="{21D52685-90F0-498A-83CA-F7012443BAD9}" dt="2021-08-24T15:41:55.019" v="735" actId="478"/>
          <ac:spMkLst>
            <pc:docMk/>
            <pc:sldMk cId="1609996571" sldId="260"/>
            <ac:spMk id="217" creationId="{118F39A4-A490-4E07-AAB3-3CE2BBE38B04}"/>
          </ac:spMkLst>
        </pc:spChg>
        <pc:spChg chg="add mod topLvl">
          <ac:chgData name="Raffaele Cappelli" userId="88015dfd-5cfc-4583-8e31-cbed3f740558" providerId="ADAL" clId="{21D52685-90F0-498A-83CA-F7012443BAD9}" dt="2021-08-24T16:35:50.978" v="1313" actId="164"/>
          <ac:spMkLst>
            <pc:docMk/>
            <pc:sldMk cId="1609996571" sldId="260"/>
            <ac:spMk id="218" creationId="{1FAF1AB8-9190-4920-8622-AD8C3423D214}"/>
          </ac:spMkLst>
        </pc:spChg>
        <pc:spChg chg="add mod topLvl">
          <ac:chgData name="Raffaele Cappelli" userId="88015dfd-5cfc-4583-8e31-cbed3f740558" providerId="ADAL" clId="{21D52685-90F0-498A-83CA-F7012443BAD9}" dt="2021-08-24T16:35:50.978" v="1313" actId="164"/>
          <ac:spMkLst>
            <pc:docMk/>
            <pc:sldMk cId="1609996571" sldId="260"/>
            <ac:spMk id="219" creationId="{0F29D97D-9522-4070-91C7-F714086246A8}"/>
          </ac:spMkLst>
        </pc:spChg>
        <pc:spChg chg="add mod topLvl">
          <ac:chgData name="Raffaele Cappelli" userId="88015dfd-5cfc-4583-8e31-cbed3f740558" providerId="ADAL" clId="{21D52685-90F0-498A-83CA-F7012443BAD9}" dt="2021-08-24T16:35:50.978" v="1313" actId="164"/>
          <ac:spMkLst>
            <pc:docMk/>
            <pc:sldMk cId="1609996571" sldId="260"/>
            <ac:spMk id="220" creationId="{2F445C7E-F038-479E-84DE-E8E8B5D3EE8A}"/>
          </ac:spMkLst>
        </pc:spChg>
        <pc:spChg chg="add mod topLvl">
          <ac:chgData name="Raffaele Cappelli" userId="88015dfd-5cfc-4583-8e31-cbed3f740558" providerId="ADAL" clId="{21D52685-90F0-498A-83CA-F7012443BAD9}" dt="2021-08-24T16:35:50.978" v="1313" actId="164"/>
          <ac:spMkLst>
            <pc:docMk/>
            <pc:sldMk cId="1609996571" sldId="260"/>
            <ac:spMk id="221" creationId="{20FDDD5A-E709-4D62-9B39-BAACC20C6131}"/>
          </ac:spMkLst>
        </pc:spChg>
        <pc:spChg chg="add mod topLvl">
          <ac:chgData name="Raffaele Cappelli" userId="88015dfd-5cfc-4583-8e31-cbed3f740558" providerId="ADAL" clId="{21D52685-90F0-498A-83CA-F7012443BAD9}" dt="2021-08-24T16:35:50.978" v="1313" actId="164"/>
          <ac:spMkLst>
            <pc:docMk/>
            <pc:sldMk cId="1609996571" sldId="260"/>
            <ac:spMk id="222" creationId="{E4FC606A-9638-423C-9D97-B7ADE9924416}"/>
          </ac:spMkLst>
        </pc:spChg>
        <pc:spChg chg="add mod topLvl">
          <ac:chgData name="Raffaele Cappelli" userId="88015dfd-5cfc-4583-8e31-cbed3f740558" providerId="ADAL" clId="{21D52685-90F0-498A-83CA-F7012443BAD9}" dt="2021-08-24T16:35:50.978" v="1313" actId="164"/>
          <ac:spMkLst>
            <pc:docMk/>
            <pc:sldMk cId="1609996571" sldId="260"/>
            <ac:spMk id="223" creationId="{281CC2BF-208E-4D42-B2E9-9C52359A1CD0}"/>
          </ac:spMkLst>
        </pc:spChg>
        <pc:spChg chg="add mod topLvl">
          <ac:chgData name="Raffaele Cappelli" userId="88015dfd-5cfc-4583-8e31-cbed3f740558" providerId="ADAL" clId="{21D52685-90F0-498A-83CA-F7012443BAD9}" dt="2021-08-24T16:35:50.978" v="1313" actId="164"/>
          <ac:spMkLst>
            <pc:docMk/>
            <pc:sldMk cId="1609996571" sldId="260"/>
            <ac:spMk id="224" creationId="{1404D296-630E-4BD9-A388-D5C26D150E55}"/>
          </ac:spMkLst>
        </pc:spChg>
        <pc:spChg chg="add mod topLvl">
          <ac:chgData name="Raffaele Cappelli" userId="88015dfd-5cfc-4583-8e31-cbed3f740558" providerId="ADAL" clId="{21D52685-90F0-498A-83CA-F7012443BAD9}" dt="2021-08-24T16:35:50.978" v="1313" actId="164"/>
          <ac:spMkLst>
            <pc:docMk/>
            <pc:sldMk cId="1609996571" sldId="260"/>
            <ac:spMk id="225" creationId="{0CF9C1A0-C4E0-43B3-8BF8-9CF8145C47AA}"/>
          </ac:spMkLst>
        </pc:spChg>
        <pc:spChg chg="add mod topLvl">
          <ac:chgData name="Raffaele Cappelli" userId="88015dfd-5cfc-4583-8e31-cbed3f740558" providerId="ADAL" clId="{21D52685-90F0-498A-83CA-F7012443BAD9}" dt="2021-08-24T16:35:50.978" v="1313" actId="164"/>
          <ac:spMkLst>
            <pc:docMk/>
            <pc:sldMk cId="1609996571" sldId="260"/>
            <ac:spMk id="233" creationId="{3181D630-FEEF-4D65-BB6B-61C2E2B9DD91}"/>
          </ac:spMkLst>
        </pc:spChg>
        <pc:spChg chg="add mod topLvl">
          <ac:chgData name="Raffaele Cappelli" userId="88015dfd-5cfc-4583-8e31-cbed3f740558" providerId="ADAL" clId="{21D52685-90F0-498A-83CA-F7012443BAD9}" dt="2021-08-24T16:35:50.978" v="1313" actId="164"/>
          <ac:spMkLst>
            <pc:docMk/>
            <pc:sldMk cId="1609996571" sldId="260"/>
            <ac:spMk id="234" creationId="{0A2034D0-EFFF-465C-9BFB-F3044EE14500}"/>
          </ac:spMkLst>
        </pc:spChg>
        <pc:spChg chg="add mod topLvl">
          <ac:chgData name="Raffaele Cappelli" userId="88015dfd-5cfc-4583-8e31-cbed3f740558" providerId="ADAL" clId="{21D52685-90F0-498A-83CA-F7012443BAD9}" dt="2021-08-24T16:37:52.676" v="1337" actId="1038"/>
          <ac:spMkLst>
            <pc:docMk/>
            <pc:sldMk cId="1609996571" sldId="260"/>
            <ac:spMk id="235" creationId="{103157D5-D816-4430-A362-AE337F296112}"/>
          </ac:spMkLst>
        </pc:spChg>
        <pc:spChg chg="add mod topLvl">
          <ac:chgData name="Raffaele Cappelli" userId="88015dfd-5cfc-4583-8e31-cbed3f740558" providerId="ADAL" clId="{21D52685-90F0-498A-83CA-F7012443BAD9}" dt="2021-08-24T16:35:50.978" v="1313" actId="164"/>
          <ac:spMkLst>
            <pc:docMk/>
            <pc:sldMk cId="1609996571" sldId="260"/>
            <ac:spMk id="242" creationId="{FD44C89B-B31F-4398-8F0F-B84AD5BF9197}"/>
          </ac:spMkLst>
        </pc:spChg>
        <pc:spChg chg="add mod topLvl">
          <ac:chgData name="Raffaele Cappelli" userId="88015dfd-5cfc-4583-8e31-cbed3f740558" providerId="ADAL" clId="{21D52685-90F0-498A-83CA-F7012443BAD9}" dt="2021-08-24T16:35:50.978" v="1313" actId="164"/>
          <ac:spMkLst>
            <pc:docMk/>
            <pc:sldMk cId="1609996571" sldId="260"/>
            <ac:spMk id="243" creationId="{2D090F1D-A79B-4B65-B87B-A3CA53FFE5F5}"/>
          </ac:spMkLst>
        </pc:spChg>
        <pc:spChg chg="add mod topLvl">
          <ac:chgData name="Raffaele Cappelli" userId="88015dfd-5cfc-4583-8e31-cbed3f740558" providerId="ADAL" clId="{21D52685-90F0-498A-83CA-F7012443BAD9}" dt="2021-08-24T16:35:50.978" v="1313" actId="164"/>
          <ac:spMkLst>
            <pc:docMk/>
            <pc:sldMk cId="1609996571" sldId="260"/>
            <ac:spMk id="248" creationId="{B080C50E-2D0F-4DB5-96F4-7D393E301A4E}"/>
          </ac:spMkLst>
        </pc:spChg>
        <pc:spChg chg="add mod topLvl">
          <ac:chgData name="Raffaele Cappelli" userId="88015dfd-5cfc-4583-8e31-cbed3f740558" providerId="ADAL" clId="{21D52685-90F0-498A-83CA-F7012443BAD9}" dt="2021-08-24T16:37:49.283" v="1334" actId="1037"/>
          <ac:spMkLst>
            <pc:docMk/>
            <pc:sldMk cId="1609996571" sldId="260"/>
            <ac:spMk id="249" creationId="{21BD94F7-23E2-4A3B-A233-3911835DA5B6}"/>
          </ac:spMkLst>
        </pc:spChg>
        <pc:spChg chg="add mod topLvl">
          <ac:chgData name="Raffaele Cappelli" userId="88015dfd-5cfc-4583-8e31-cbed3f740558" providerId="ADAL" clId="{21D52685-90F0-498A-83CA-F7012443BAD9}" dt="2021-08-24T16:37:44.721" v="1331" actId="1037"/>
          <ac:spMkLst>
            <pc:docMk/>
            <pc:sldMk cId="1609996571" sldId="260"/>
            <ac:spMk id="250" creationId="{FC7FC3EE-577C-4968-A1B3-5EE118BF34D3}"/>
          </ac:spMkLst>
        </pc:spChg>
        <pc:spChg chg="add mod topLvl">
          <ac:chgData name="Raffaele Cappelli" userId="88015dfd-5cfc-4583-8e31-cbed3f740558" providerId="ADAL" clId="{21D52685-90F0-498A-83CA-F7012443BAD9}" dt="2021-08-24T16:37:57.896" v="1339" actId="1038"/>
          <ac:spMkLst>
            <pc:docMk/>
            <pc:sldMk cId="1609996571" sldId="260"/>
            <ac:spMk id="251" creationId="{FBC816B2-9661-4A73-98E7-B37C43942D33}"/>
          </ac:spMkLst>
        </pc:spChg>
        <pc:spChg chg="add mod topLvl">
          <ac:chgData name="Raffaele Cappelli" userId="88015dfd-5cfc-4583-8e31-cbed3f740558" providerId="ADAL" clId="{21D52685-90F0-498A-83CA-F7012443BAD9}" dt="2021-08-24T16:35:50.978" v="1313" actId="164"/>
          <ac:spMkLst>
            <pc:docMk/>
            <pc:sldMk cId="1609996571" sldId="260"/>
            <ac:spMk id="252" creationId="{D4BABC25-D972-41A3-9AB1-CB527D6DF0CD}"/>
          </ac:spMkLst>
        </pc:spChg>
        <pc:spChg chg="add mod topLvl">
          <ac:chgData name="Raffaele Cappelli" userId="88015dfd-5cfc-4583-8e31-cbed3f740558" providerId="ADAL" clId="{21D52685-90F0-498A-83CA-F7012443BAD9}" dt="2021-08-25T06:55:11.509" v="1365"/>
          <ac:spMkLst>
            <pc:docMk/>
            <pc:sldMk cId="1609996571" sldId="260"/>
            <ac:spMk id="262" creationId="{7C42FEB6-8ADE-4040-AAF0-2CBE8F92D867}"/>
          </ac:spMkLst>
        </pc:spChg>
        <pc:spChg chg="add mod">
          <ac:chgData name="Raffaele Cappelli" userId="88015dfd-5cfc-4583-8e31-cbed3f740558" providerId="ADAL" clId="{21D52685-90F0-498A-83CA-F7012443BAD9}" dt="2021-08-24T16:35:50.978" v="1313" actId="164"/>
          <ac:spMkLst>
            <pc:docMk/>
            <pc:sldMk cId="1609996571" sldId="260"/>
            <ac:spMk id="263" creationId="{E9E0F9B5-EFEB-49CC-80B3-2A71AED8E66C}"/>
          </ac:spMkLst>
        </pc:spChg>
        <pc:spChg chg="add mod">
          <ac:chgData name="Raffaele Cappelli" userId="88015dfd-5cfc-4583-8e31-cbed3f740558" providerId="ADAL" clId="{21D52685-90F0-498A-83CA-F7012443BAD9}" dt="2021-08-24T16:35:50.978" v="1313" actId="164"/>
          <ac:spMkLst>
            <pc:docMk/>
            <pc:sldMk cId="1609996571" sldId="260"/>
            <ac:spMk id="264" creationId="{F4069F57-28F4-4BD2-8BF2-9F02FFE96556}"/>
          </ac:spMkLst>
        </pc:spChg>
        <pc:grpChg chg="add mod">
          <ac:chgData name="Raffaele Cappelli" userId="88015dfd-5cfc-4583-8e31-cbed3f740558" providerId="ADAL" clId="{21D52685-90F0-498A-83CA-F7012443BAD9}" dt="2021-08-24T15:41:42.218" v="734" actId="164"/>
          <ac:grpSpMkLst>
            <pc:docMk/>
            <pc:sldMk cId="1609996571" sldId="260"/>
            <ac:grpSpMk id="4" creationId="{4E503B75-5328-47BD-B118-8BD83BCC7F3A}"/>
          </ac:grpSpMkLst>
        </pc:grpChg>
        <pc:grpChg chg="del">
          <ac:chgData name="Raffaele Cappelli" userId="88015dfd-5cfc-4583-8e31-cbed3f740558" providerId="ADAL" clId="{21D52685-90F0-498A-83CA-F7012443BAD9}" dt="2021-08-24T10:33:19.130" v="714" actId="478"/>
          <ac:grpSpMkLst>
            <pc:docMk/>
            <pc:sldMk cId="1609996571" sldId="260"/>
            <ac:grpSpMk id="8" creationId="{E8BF6F93-65F5-4C06-8129-7B28F1172DA3}"/>
          </ac:grpSpMkLst>
        </pc:grpChg>
        <pc:grpChg chg="del">
          <ac:chgData name="Raffaele Cappelli" userId="88015dfd-5cfc-4583-8e31-cbed3f740558" providerId="ADAL" clId="{21D52685-90F0-498A-83CA-F7012443BAD9}" dt="2021-08-24T10:33:12.554" v="708" actId="478"/>
          <ac:grpSpMkLst>
            <pc:docMk/>
            <pc:sldMk cId="1609996571" sldId="260"/>
            <ac:grpSpMk id="11" creationId="{71E700D9-67F2-48EA-99B1-432D5562C737}"/>
          </ac:grpSpMkLst>
        </pc:grpChg>
        <pc:grpChg chg="add mod topLvl">
          <ac:chgData name="Raffaele Cappelli" userId="88015dfd-5cfc-4583-8e31-cbed3f740558" providerId="ADAL" clId="{21D52685-90F0-498A-83CA-F7012443BAD9}" dt="2021-08-24T16:35:50.978" v="1313" actId="164"/>
          <ac:grpSpMkLst>
            <pc:docMk/>
            <pc:sldMk cId="1609996571" sldId="260"/>
            <ac:grpSpMk id="13" creationId="{4BFB6CA6-E73B-42DD-9783-69F3A8B2E8DE}"/>
          </ac:grpSpMkLst>
        </pc:grpChg>
        <pc:grpChg chg="del mod topLvl">
          <ac:chgData name="Raffaele Cappelli" userId="88015dfd-5cfc-4583-8e31-cbed3f740558" providerId="ADAL" clId="{21D52685-90F0-498A-83CA-F7012443BAD9}" dt="2021-08-24T15:52:48.876" v="838" actId="478"/>
          <ac:grpSpMkLst>
            <pc:docMk/>
            <pc:sldMk cId="1609996571" sldId="260"/>
            <ac:grpSpMk id="23" creationId="{E48C561B-91C5-48F1-8AED-70516BC6D0B6}"/>
          </ac:grpSpMkLst>
        </pc:grpChg>
        <pc:grpChg chg="add mod">
          <ac:chgData name="Raffaele Cappelli" userId="88015dfd-5cfc-4583-8e31-cbed3f740558" providerId="ADAL" clId="{21D52685-90F0-498A-83CA-F7012443BAD9}" dt="2021-08-24T15:46:53.815" v="779" actId="164"/>
          <ac:grpSpMkLst>
            <pc:docMk/>
            <pc:sldMk cId="1609996571" sldId="260"/>
            <ac:grpSpMk id="25" creationId="{D1A129CE-C4E1-406D-8864-5EAE44C278F2}"/>
          </ac:grpSpMkLst>
        </pc:grpChg>
        <pc:grpChg chg="add del mod topLvl">
          <ac:chgData name="Raffaele Cappelli" userId="88015dfd-5cfc-4583-8e31-cbed3f740558" providerId="ADAL" clId="{21D52685-90F0-498A-83CA-F7012443BAD9}" dt="2021-08-24T16:23:38.843" v="1042" actId="478"/>
          <ac:grpSpMkLst>
            <pc:docMk/>
            <pc:sldMk cId="1609996571" sldId="260"/>
            <ac:grpSpMk id="30" creationId="{A18071D3-59CC-43D1-8EEE-6E10F05095BF}"/>
          </ac:grpSpMkLst>
        </pc:grpChg>
        <pc:grpChg chg="add del mod">
          <ac:chgData name="Raffaele Cappelli" userId="88015dfd-5cfc-4583-8e31-cbed3f740558" providerId="ADAL" clId="{21D52685-90F0-498A-83CA-F7012443BAD9}" dt="2021-08-24T16:35:43.082" v="1312" actId="165"/>
          <ac:grpSpMkLst>
            <pc:docMk/>
            <pc:sldMk cId="1609996571" sldId="260"/>
            <ac:grpSpMk id="32" creationId="{5E180201-68DE-4E9A-9849-E277166E5439}"/>
          </ac:grpSpMkLst>
        </pc:grpChg>
        <pc:grpChg chg="add mod">
          <ac:chgData name="Raffaele Cappelli" userId="88015dfd-5cfc-4583-8e31-cbed3f740558" providerId="ADAL" clId="{21D52685-90F0-498A-83CA-F7012443BAD9}" dt="2021-08-24T16:35:50.978" v="1313" actId="164"/>
          <ac:grpSpMkLst>
            <pc:docMk/>
            <pc:sldMk cId="1609996571" sldId="260"/>
            <ac:grpSpMk id="51" creationId="{C5977AAE-C38B-458A-9A33-71FFBF9C8DEF}"/>
          </ac:grpSpMkLst>
        </pc:grpChg>
        <pc:grpChg chg="del">
          <ac:chgData name="Raffaele Cappelli" userId="88015dfd-5cfc-4583-8e31-cbed3f740558" providerId="ADAL" clId="{21D52685-90F0-498A-83CA-F7012443BAD9}" dt="2021-08-24T10:33:10.684" v="707" actId="165"/>
          <ac:grpSpMkLst>
            <pc:docMk/>
            <pc:sldMk cId="1609996571" sldId="260"/>
            <ac:grpSpMk id="72" creationId="{BDB99E44-1414-4343-99B3-2DFAC7E61A4D}"/>
          </ac:grpSpMkLst>
        </pc:grpChg>
        <pc:cxnChg chg="mod topLvl">
          <ac:chgData name="Raffaele Cappelli" userId="88015dfd-5cfc-4583-8e31-cbed3f740558" providerId="ADAL" clId="{21D52685-90F0-498A-83CA-F7012443BAD9}" dt="2021-08-24T16:35:50.978" v="1313" actId="164"/>
          <ac:cxnSpMkLst>
            <pc:docMk/>
            <pc:sldMk cId="1609996571" sldId="260"/>
            <ac:cxnSpMk id="5" creationId="{736619E6-2EE8-4800-B979-B1EB3A45DB7B}"/>
          </ac:cxnSpMkLst>
        </pc:cxnChg>
        <pc:cxnChg chg="mod topLvl">
          <ac:chgData name="Raffaele Cappelli" userId="88015dfd-5cfc-4583-8e31-cbed3f740558" providerId="ADAL" clId="{21D52685-90F0-498A-83CA-F7012443BAD9}" dt="2021-08-24T16:35:50.978" v="1313" actId="164"/>
          <ac:cxnSpMkLst>
            <pc:docMk/>
            <pc:sldMk cId="1609996571" sldId="260"/>
            <ac:cxnSpMk id="6" creationId="{F25879D3-94B7-48C7-9C6B-50813A12D5D0}"/>
          </ac:cxnSpMkLst>
        </pc:cxnChg>
        <pc:cxnChg chg="mod">
          <ac:chgData name="Raffaele Cappelli" userId="88015dfd-5cfc-4583-8e31-cbed3f740558" providerId="ADAL" clId="{21D52685-90F0-498A-83CA-F7012443BAD9}" dt="2021-08-24T10:33:10.684" v="707" actId="165"/>
          <ac:cxnSpMkLst>
            <pc:docMk/>
            <pc:sldMk cId="1609996571" sldId="260"/>
            <ac:cxnSpMk id="12" creationId="{DF372EE9-BF26-45F5-A001-8BFA1FEF0B16}"/>
          </ac:cxnSpMkLst>
        </pc:cxnChg>
        <pc:cxnChg chg="mod">
          <ac:chgData name="Raffaele Cappelli" userId="88015dfd-5cfc-4583-8e31-cbed3f740558" providerId="ADAL" clId="{21D52685-90F0-498A-83CA-F7012443BAD9}" dt="2021-08-24T10:33:10.684" v="707" actId="165"/>
          <ac:cxnSpMkLst>
            <pc:docMk/>
            <pc:sldMk cId="1609996571" sldId="260"/>
            <ac:cxnSpMk id="14" creationId="{32B73762-20A2-4F2F-A3E8-C0D7E5E81A87}"/>
          </ac:cxnSpMkLst>
        </pc:cxnChg>
        <pc:cxnChg chg="mod">
          <ac:chgData name="Raffaele Cappelli" userId="88015dfd-5cfc-4583-8e31-cbed3f740558" providerId="ADAL" clId="{21D52685-90F0-498A-83CA-F7012443BAD9}" dt="2021-08-24T10:33:10.684" v="707" actId="165"/>
          <ac:cxnSpMkLst>
            <pc:docMk/>
            <pc:sldMk cId="1609996571" sldId="260"/>
            <ac:cxnSpMk id="15" creationId="{505F1A4C-A742-4D26-A53A-7455DE11E6FC}"/>
          </ac:cxnSpMkLst>
        </pc:cxnChg>
        <pc:cxnChg chg="mod">
          <ac:chgData name="Raffaele Cappelli" userId="88015dfd-5cfc-4583-8e31-cbed3f740558" providerId="ADAL" clId="{21D52685-90F0-498A-83CA-F7012443BAD9}" dt="2021-08-24T10:33:10.684" v="707" actId="165"/>
          <ac:cxnSpMkLst>
            <pc:docMk/>
            <pc:sldMk cId="1609996571" sldId="260"/>
            <ac:cxnSpMk id="16" creationId="{FC8BE8BA-AA46-4E8D-B816-1A70ADB4D929}"/>
          </ac:cxnSpMkLst>
        </pc:cxnChg>
        <pc:cxnChg chg="mod">
          <ac:chgData name="Raffaele Cappelli" userId="88015dfd-5cfc-4583-8e31-cbed3f740558" providerId="ADAL" clId="{21D52685-90F0-498A-83CA-F7012443BAD9}" dt="2021-08-24T10:33:10.684" v="707" actId="165"/>
          <ac:cxnSpMkLst>
            <pc:docMk/>
            <pc:sldMk cId="1609996571" sldId="260"/>
            <ac:cxnSpMk id="17" creationId="{C1562B63-E5A2-4D23-BD69-B51D650D2D5E}"/>
          </ac:cxnSpMkLst>
        </pc:cxnChg>
        <pc:cxnChg chg="mod">
          <ac:chgData name="Raffaele Cappelli" userId="88015dfd-5cfc-4583-8e31-cbed3f740558" providerId="ADAL" clId="{21D52685-90F0-498A-83CA-F7012443BAD9}" dt="2021-08-24T10:33:10.684" v="707" actId="165"/>
          <ac:cxnSpMkLst>
            <pc:docMk/>
            <pc:sldMk cId="1609996571" sldId="260"/>
            <ac:cxnSpMk id="18" creationId="{B8B0BF8D-2C5C-4B69-8AC0-020F42DF19FD}"/>
          </ac:cxnSpMkLst>
        </pc:cxnChg>
        <pc:cxnChg chg="mod">
          <ac:chgData name="Raffaele Cappelli" userId="88015dfd-5cfc-4583-8e31-cbed3f740558" providerId="ADAL" clId="{21D52685-90F0-498A-83CA-F7012443BAD9}" dt="2021-08-24T10:33:10.684" v="707" actId="165"/>
          <ac:cxnSpMkLst>
            <pc:docMk/>
            <pc:sldMk cId="1609996571" sldId="260"/>
            <ac:cxnSpMk id="19" creationId="{9BAC951B-EA5A-494B-BC35-92793449A341}"/>
          </ac:cxnSpMkLst>
        </pc:cxnChg>
        <pc:cxnChg chg="mod">
          <ac:chgData name="Raffaele Cappelli" userId="88015dfd-5cfc-4583-8e31-cbed3f740558" providerId="ADAL" clId="{21D52685-90F0-498A-83CA-F7012443BAD9}" dt="2021-08-24T10:33:10.684" v="707" actId="165"/>
          <ac:cxnSpMkLst>
            <pc:docMk/>
            <pc:sldMk cId="1609996571" sldId="260"/>
            <ac:cxnSpMk id="20" creationId="{824B71B7-1656-4236-ACA3-480CF5AB6719}"/>
          </ac:cxnSpMkLst>
        </pc:cxnChg>
        <pc:cxnChg chg="mod">
          <ac:chgData name="Raffaele Cappelli" userId="88015dfd-5cfc-4583-8e31-cbed3f740558" providerId="ADAL" clId="{21D52685-90F0-498A-83CA-F7012443BAD9}" dt="2021-08-24T10:33:10.684" v="707" actId="165"/>
          <ac:cxnSpMkLst>
            <pc:docMk/>
            <pc:sldMk cId="1609996571" sldId="260"/>
            <ac:cxnSpMk id="21" creationId="{E77A9A1F-3038-4052-A934-5CFDA1C222B2}"/>
          </ac:cxnSpMkLst>
        </pc:cxnChg>
        <pc:cxnChg chg="mod">
          <ac:chgData name="Raffaele Cappelli" userId="88015dfd-5cfc-4583-8e31-cbed3f740558" providerId="ADAL" clId="{21D52685-90F0-498A-83CA-F7012443BAD9}" dt="2021-08-24T10:33:10.684" v="707" actId="165"/>
          <ac:cxnSpMkLst>
            <pc:docMk/>
            <pc:sldMk cId="1609996571" sldId="260"/>
            <ac:cxnSpMk id="22" creationId="{77C450C1-794A-4787-9C52-2F7EA633B057}"/>
          </ac:cxnSpMkLst>
        </pc:cxnChg>
        <pc:cxnChg chg="del">
          <ac:chgData name="Raffaele Cappelli" userId="88015dfd-5cfc-4583-8e31-cbed3f740558" providerId="ADAL" clId="{21D52685-90F0-498A-83CA-F7012443BAD9}" dt="2021-08-24T10:33:18.241" v="713" actId="478"/>
          <ac:cxnSpMkLst>
            <pc:docMk/>
            <pc:sldMk cId="1609996571" sldId="260"/>
            <ac:cxnSpMk id="24" creationId="{67F28EFA-868D-4EBD-ABE1-3537D0F9C6B2}"/>
          </ac:cxnSpMkLst>
        </pc:cxnChg>
        <pc:cxnChg chg="add del mod topLvl">
          <ac:chgData name="Raffaele Cappelli" userId="88015dfd-5cfc-4583-8e31-cbed3f740558" providerId="ADAL" clId="{21D52685-90F0-498A-83CA-F7012443BAD9}" dt="2021-08-24T16:23:38.843" v="1042" actId="478"/>
          <ac:cxnSpMkLst>
            <pc:docMk/>
            <pc:sldMk cId="1609996571" sldId="260"/>
            <ac:cxnSpMk id="58" creationId="{7350C42E-5766-42B5-8D4F-705336FB7241}"/>
          </ac:cxnSpMkLst>
        </pc:cxnChg>
        <pc:cxnChg chg="add del mod topLvl">
          <ac:chgData name="Raffaele Cappelli" userId="88015dfd-5cfc-4583-8e31-cbed3f740558" providerId="ADAL" clId="{21D52685-90F0-498A-83CA-F7012443BAD9}" dt="2021-08-24T16:23:38.843" v="1042" actId="478"/>
          <ac:cxnSpMkLst>
            <pc:docMk/>
            <pc:sldMk cId="1609996571" sldId="260"/>
            <ac:cxnSpMk id="59" creationId="{76A1C12B-BCC1-4E53-9544-F995D4A15793}"/>
          </ac:cxnSpMkLst>
        </pc:cxnChg>
        <pc:cxnChg chg="add del mod ord topLvl">
          <ac:chgData name="Raffaele Cappelli" userId="88015dfd-5cfc-4583-8e31-cbed3f740558" providerId="ADAL" clId="{21D52685-90F0-498A-83CA-F7012443BAD9}" dt="2021-08-24T16:35:50.978" v="1313" actId="164"/>
          <ac:cxnSpMkLst>
            <pc:docMk/>
            <pc:sldMk cId="1609996571" sldId="260"/>
            <ac:cxnSpMk id="60" creationId="{8A9C8CB7-B9C4-46B5-81F8-7C0E71FCFBF2}"/>
          </ac:cxnSpMkLst>
        </pc:cxnChg>
        <pc:cxnChg chg="add del mod topLvl">
          <ac:chgData name="Raffaele Cappelli" userId="88015dfd-5cfc-4583-8e31-cbed3f740558" providerId="ADAL" clId="{21D52685-90F0-498A-83CA-F7012443BAD9}" dt="2021-08-24T16:23:38.843" v="1042" actId="478"/>
          <ac:cxnSpMkLst>
            <pc:docMk/>
            <pc:sldMk cId="1609996571" sldId="260"/>
            <ac:cxnSpMk id="61" creationId="{51DD3D17-953F-4535-83A4-ACD536D8EF1F}"/>
          </ac:cxnSpMkLst>
        </pc:cxnChg>
        <pc:cxnChg chg="del mod topLvl">
          <ac:chgData name="Raffaele Cappelli" userId="88015dfd-5cfc-4583-8e31-cbed3f740558" providerId="ADAL" clId="{21D52685-90F0-498A-83CA-F7012443BAD9}" dt="2021-08-24T15:52:48.876" v="838" actId="478"/>
          <ac:cxnSpMkLst>
            <pc:docMk/>
            <pc:sldMk cId="1609996571" sldId="260"/>
            <ac:cxnSpMk id="64" creationId="{E24E6415-F4B7-4800-8540-7BE2F77AD62B}"/>
          </ac:cxnSpMkLst>
        </pc:cxnChg>
        <pc:cxnChg chg="del mod topLvl">
          <ac:chgData name="Raffaele Cappelli" userId="88015dfd-5cfc-4583-8e31-cbed3f740558" providerId="ADAL" clId="{21D52685-90F0-498A-83CA-F7012443BAD9}" dt="2021-08-24T15:52:48.876" v="838" actId="478"/>
          <ac:cxnSpMkLst>
            <pc:docMk/>
            <pc:sldMk cId="1609996571" sldId="260"/>
            <ac:cxnSpMk id="65" creationId="{36BC1421-F66D-4A20-BE8F-6D55FCAB4D68}"/>
          </ac:cxnSpMkLst>
        </pc:cxnChg>
        <pc:cxnChg chg="del mod topLvl">
          <ac:chgData name="Raffaele Cappelli" userId="88015dfd-5cfc-4583-8e31-cbed3f740558" providerId="ADAL" clId="{21D52685-90F0-498A-83CA-F7012443BAD9}" dt="2021-08-24T15:52:48.876" v="838" actId="478"/>
          <ac:cxnSpMkLst>
            <pc:docMk/>
            <pc:sldMk cId="1609996571" sldId="260"/>
            <ac:cxnSpMk id="66" creationId="{C636CE2A-74D8-4D1A-AD53-382FD8714849}"/>
          </ac:cxnSpMkLst>
        </pc:cxnChg>
        <pc:cxnChg chg="del mod topLvl">
          <ac:chgData name="Raffaele Cappelli" userId="88015dfd-5cfc-4583-8e31-cbed3f740558" providerId="ADAL" clId="{21D52685-90F0-498A-83CA-F7012443BAD9}" dt="2021-08-24T15:52:48.876" v="838" actId="478"/>
          <ac:cxnSpMkLst>
            <pc:docMk/>
            <pc:sldMk cId="1609996571" sldId="260"/>
            <ac:cxnSpMk id="67" creationId="{2AE06A88-A0C0-4E3F-BE03-6F9EA23A62D5}"/>
          </ac:cxnSpMkLst>
        </pc:cxnChg>
        <pc:cxnChg chg="add del mod">
          <ac:chgData name="Raffaele Cappelli" userId="88015dfd-5cfc-4583-8e31-cbed3f740558" providerId="ADAL" clId="{21D52685-90F0-498A-83CA-F7012443BAD9}" dt="2021-08-24T16:23:38.843" v="1042" actId="478"/>
          <ac:cxnSpMkLst>
            <pc:docMk/>
            <pc:sldMk cId="1609996571" sldId="260"/>
            <ac:cxnSpMk id="227" creationId="{46C0B6A7-AE48-4141-B51A-7C52EBC42F71}"/>
          </ac:cxnSpMkLst>
        </pc:cxnChg>
        <pc:cxnChg chg="add del mod">
          <ac:chgData name="Raffaele Cappelli" userId="88015dfd-5cfc-4583-8e31-cbed3f740558" providerId="ADAL" clId="{21D52685-90F0-498A-83CA-F7012443BAD9}" dt="2021-08-24T16:23:38.843" v="1042" actId="478"/>
          <ac:cxnSpMkLst>
            <pc:docMk/>
            <pc:sldMk cId="1609996571" sldId="260"/>
            <ac:cxnSpMk id="228" creationId="{123E95EC-7722-4C79-A63A-06DF88B17710}"/>
          </ac:cxnSpMkLst>
        </pc:cxnChg>
        <pc:cxnChg chg="add mod topLvl">
          <ac:chgData name="Raffaele Cappelli" userId="88015dfd-5cfc-4583-8e31-cbed3f740558" providerId="ADAL" clId="{21D52685-90F0-498A-83CA-F7012443BAD9}" dt="2021-08-24T16:35:50.978" v="1313" actId="164"/>
          <ac:cxnSpMkLst>
            <pc:docMk/>
            <pc:sldMk cId="1609996571" sldId="260"/>
            <ac:cxnSpMk id="229" creationId="{B3B034E4-F602-466B-A430-383305AA6E77}"/>
          </ac:cxnSpMkLst>
        </pc:cxnChg>
        <pc:cxnChg chg="add mod topLvl">
          <ac:chgData name="Raffaele Cappelli" userId="88015dfd-5cfc-4583-8e31-cbed3f740558" providerId="ADAL" clId="{21D52685-90F0-498A-83CA-F7012443BAD9}" dt="2021-08-24T16:35:50.978" v="1313" actId="164"/>
          <ac:cxnSpMkLst>
            <pc:docMk/>
            <pc:sldMk cId="1609996571" sldId="260"/>
            <ac:cxnSpMk id="231" creationId="{5F60F64E-8D57-4D4A-A90C-ADD15E5599B8}"/>
          </ac:cxnSpMkLst>
        </pc:cxnChg>
        <pc:cxnChg chg="add mod ord topLvl">
          <ac:chgData name="Raffaele Cappelli" userId="88015dfd-5cfc-4583-8e31-cbed3f740558" providerId="ADAL" clId="{21D52685-90F0-498A-83CA-F7012443BAD9}" dt="2021-08-24T16:35:50.978" v="1313" actId="164"/>
          <ac:cxnSpMkLst>
            <pc:docMk/>
            <pc:sldMk cId="1609996571" sldId="260"/>
            <ac:cxnSpMk id="236" creationId="{3F6EB097-A48B-4274-82A7-85025B30B9CB}"/>
          </ac:cxnSpMkLst>
        </pc:cxnChg>
        <pc:cxnChg chg="add mod topLvl">
          <ac:chgData name="Raffaele Cappelli" userId="88015dfd-5cfc-4583-8e31-cbed3f740558" providerId="ADAL" clId="{21D52685-90F0-498A-83CA-F7012443BAD9}" dt="2021-08-24T16:35:50.978" v="1313" actId="164"/>
          <ac:cxnSpMkLst>
            <pc:docMk/>
            <pc:sldMk cId="1609996571" sldId="260"/>
            <ac:cxnSpMk id="239" creationId="{878B3903-D5A4-46CA-8D34-0B051A423B04}"/>
          </ac:cxnSpMkLst>
        </pc:cxnChg>
        <pc:cxnChg chg="add mod topLvl">
          <ac:chgData name="Raffaele Cappelli" userId="88015dfd-5cfc-4583-8e31-cbed3f740558" providerId="ADAL" clId="{21D52685-90F0-498A-83CA-F7012443BAD9}" dt="2021-08-24T16:35:50.978" v="1313" actId="164"/>
          <ac:cxnSpMkLst>
            <pc:docMk/>
            <pc:sldMk cId="1609996571" sldId="260"/>
            <ac:cxnSpMk id="240" creationId="{B12B61CA-4ABB-464C-A594-5AB5E3DA676A}"/>
          </ac:cxnSpMkLst>
        </pc:cxnChg>
        <pc:cxnChg chg="add mod topLvl">
          <ac:chgData name="Raffaele Cappelli" userId="88015dfd-5cfc-4583-8e31-cbed3f740558" providerId="ADAL" clId="{21D52685-90F0-498A-83CA-F7012443BAD9}" dt="2021-08-24T16:35:50.978" v="1313" actId="164"/>
          <ac:cxnSpMkLst>
            <pc:docMk/>
            <pc:sldMk cId="1609996571" sldId="260"/>
            <ac:cxnSpMk id="241" creationId="{1AB8D20C-D0C6-4277-ACD6-38BF357C87A5}"/>
          </ac:cxnSpMkLst>
        </pc:cxnChg>
        <pc:cxnChg chg="add mod topLvl">
          <ac:chgData name="Raffaele Cappelli" userId="88015dfd-5cfc-4583-8e31-cbed3f740558" providerId="ADAL" clId="{21D52685-90F0-498A-83CA-F7012443BAD9}" dt="2021-08-24T16:35:50.978" v="1313" actId="164"/>
          <ac:cxnSpMkLst>
            <pc:docMk/>
            <pc:sldMk cId="1609996571" sldId="260"/>
            <ac:cxnSpMk id="244" creationId="{B45228CB-8649-4B15-878D-ABD723B2725E}"/>
          </ac:cxnSpMkLst>
        </pc:cxnChg>
        <pc:cxnChg chg="add mod topLvl">
          <ac:chgData name="Raffaele Cappelli" userId="88015dfd-5cfc-4583-8e31-cbed3f740558" providerId="ADAL" clId="{21D52685-90F0-498A-83CA-F7012443BAD9}" dt="2021-08-24T16:35:50.978" v="1313" actId="164"/>
          <ac:cxnSpMkLst>
            <pc:docMk/>
            <pc:sldMk cId="1609996571" sldId="260"/>
            <ac:cxnSpMk id="245" creationId="{1187D2FE-2E17-487F-84F1-702D9F6B7CBC}"/>
          </ac:cxnSpMkLst>
        </pc:cxnChg>
        <pc:cxnChg chg="add mod topLvl">
          <ac:chgData name="Raffaele Cappelli" userId="88015dfd-5cfc-4583-8e31-cbed3f740558" providerId="ADAL" clId="{21D52685-90F0-498A-83CA-F7012443BAD9}" dt="2021-08-24T16:35:50.978" v="1313" actId="164"/>
          <ac:cxnSpMkLst>
            <pc:docMk/>
            <pc:sldMk cId="1609996571" sldId="260"/>
            <ac:cxnSpMk id="246" creationId="{324BC529-F3A8-4BAE-A7FD-60D178239BB2}"/>
          </ac:cxnSpMkLst>
        </pc:cxnChg>
        <pc:cxnChg chg="add mod topLvl">
          <ac:chgData name="Raffaele Cappelli" userId="88015dfd-5cfc-4583-8e31-cbed3f740558" providerId="ADAL" clId="{21D52685-90F0-498A-83CA-F7012443BAD9}" dt="2021-08-24T16:35:50.978" v="1313" actId="164"/>
          <ac:cxnSpMkLst>
            <pc:docMk/>
            <pc:sldMk cId="1609996571" sldId="260"/>
            <ac:cxnSpMk id="247" creationId="{7C000713-A4F1-4A9B-9450-D5B9AC2E9B1D}"/>
          </ac:cxnSpMkLst>
        </pc:cxnChg>
        <pc:cxnChg chg="add mod topLvl">
          <ac:chgData name="Raffaele Cappelli" userId="88015dfd-5cfc-4583-8e31-cbed3f740558" providerId="ADAL" clId="{21D52685-90F0-498A-83CA-F7012443BAD9}" dt="2021-08-24T16:35:50.978" v="1313" actId="164"/>
          <ac:cxnSpMkLst>
            <pc:docMk/>
            <pc:sldMk cId="1609996571" sldId="260"/>
            <ac:cxnSpMk id="253" creationId="{469134DC-2271-4B64-8202-99387F81464A}"/>
          </ac:cxnSpMkLst>
        </pc:cxnChg>
        <pc:cxnChg chg="add mod topLvl">
          <ac:chgData name="Raffaele Cappelli" userId="88015dfd-5cfc-4583-8e31-cbed3f740558" providerId="ADAL" clId="{21D52685-90F0-498A-83CA-F7012443BAD9}" dt="2021-08-24T16:35:50.978" v="1313" actId="164"/>
          <ac:cxnSpMkLst>
            <pc:docMk/>
            <pc:sldMk cId="1609996571" sldId="260"/>
            <ac:cxnSpMk id="254" creationId="{AA116841-7C49-462B-B508-54AB9BDCBDA8}"/>
          </ac:cxnSpMkLst>
        </pc:cxnChg>
        <pc:cxnChg chg="add mod topLvl">
          <ac:chgData name="Raffaele Cappelli" userId="88015dfd-5cfc-4583-8e31-cbed3f740558" providerId="ADAL" clId="{21D52685-90F0-498A-83CA-F7012443BAD9}" dt="2021-08-24T16:35:50.978" v="1313" actId="164"/>
          <ac:cxnSpMkLst>
            <pc:docMk/>
            <pc:sldMk cId="1609996571" sldId="260"/>
            <ac:cxnSpMk id="255" creationId="{DB98A474-FAAD-4A88-B44A-BC1E7BF944D1}"/>
          </ac:cxnSpMkLst>
        </pc:cxnChg>
        <pc:cxnChg chg="add mod topLvl">
          <ac:chgData name="Raffaele Cappelli" userId="88015dfd-5cfc-4583-8e31-cbed3f740558" providerId="ADAL" clId="{21D52685-90F0-498A-83CA-F7012443BAD9}" dt="2021-08-24T16:35:50.978" v="1313" actId="164"/>
          <ac:cxnSpMkLst>
            <pc:docMk/>
            <pc:sldMk cId="1609996571" sldId="260"/>
            <ac:cxnSpMk id="256" creationId="{D5AA1379-1744-48AE-8F03-CBB4C93D7DD8}"/>
          </ac:cxnSpMkLst>
        </pc:cxnChg>
        <pc:cxnChg chg="add mod">
          <ac:chgData name="Raffaele Cappelli" userId="88015dfd-5cfc-4583-8e31-cbed3f740558" providerId="ADAL" clId="{21D52685-90F0-498A-83CA-F7012443BAD9}" dt="2021-08-24T16:19:46.987" v="980" actId="571"/>
          <ac:cxnSpMkLst>
            <pc:docMk/>
            <pc:sldMk cId="1609996571" sldId="260"/>
            <ac:cxnSpMk id="257" creationId="{4094A18D-173A-4FFC-8D32-1B69772C91FF}"/>
          </ac:cxnSpMkLst>
        </pc:cxnChg>
        <pc:cxnChg chg="add mod">
          <ac:chgData name="Raffaele Cappelli" userId="88015dfd-5cfc-4583-8e31-cbed3f740558" providerId="ADAL" clId="{21D52685-90F0-498A-83CA-F7012443BAD9}" dt="2021-08-24T16:19:46.987" v="980" actId="571"/>
          <ac:cxnSpMkLst>
            <pc:docMk/>
            <pc:sldMk cId="1609996571" sldId="260"/>
            <ac:cxnSpMk id="258" creationId="{A6B66180-6D95-4662-99E7-E20465574E36}"/>
          </ac:cxnSpMkLst>
        </pc:cxnChg>
        <pc:cxnChg chg="add mod topLvl">
          <ac:chgData name="Raffaele Cappelli" userId="88015dfd-5cfc-4583-8e31-cbed3f740558" providerId="ADAL" clId="{21D52685-90F0-498A-83CA-F7012443BAD9}" dt="2021-08-24T16:35:50.978" v="1313" actId="164"/>
          <ac:cxnSpMkLst>
            <pc:docMk/>
            <pc:sldMk cId="1609996571" sldId="260"/>
            <ac:cxnSpMk id="259" creationId="{5A06588C-7887-425A-BF37-A1FB8362A9FA}"/>
          </ac:cxnSpMkLst>
        </pc:cxnChg>
        <pc:cxnChg chg="add mod topLvl">
          <ac:chgData name="Raffaele Cappelli" userId="88015dfd-5cfc-4583-8e31-cbed3f740558" providerId="ADAL" clId="{21D52685-90F0-498A-83CA-F7012443BAD9}" dt="2021-08-24T16:35:50.978" v="1313" actId="164"/>
          <ac:cxnSpMkLst>
            <pc:docMk/>
            <pc:sldMk cId="1609996571" sldId="260"/>
            <ac:cxnSpMk id="260" creationId="{0093C7F7-B94F-4E95-ADD0-D4F58554763B}"/>
          </ac:cxnSpMkLst>
        </pc:cxnChg>
        <pc:cxnChg chg="add mod topLvl">
          <ac:chgData name="Raffaele Cappelli" userId="88015dfd-5cfc-4583-8e31-cbed3f740558" providerId="ADAL" clId="{21D52685-90F0-498A-83CA-F7012443BAD9}" dt="2021-08-24T16:35:50.978" v="1313" actId="164"/>
          <ac:cxnSpMkLst>
            <pc:docMk/>
            <pc:sldMk cId="1609996571" sldId="260"/>
            <ac:cxnSpMk id="261" creationId="{AA1E2409-43A9-4F83-9C7C-8A1DF9F2E240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2E90687-518B-4E5F-BC3F-34C7E1D0A8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8B5CF86E-0C0C-4D4F-BBB6-8A8DD10AA7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95E2573-84E9-4022-8C59-B780DD011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4F5D3-01DB-4E28-911A-0EF95111F15D}" type="datetimeFigureOut">
              <a:rPr lang="it-IT" smtClean="0"/>
              <a:t>24/08/2021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7B5A469-491A-474D-A932-9F549C953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0F4BC2B-35E4-43F6-9A48-4DE6FAA38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F1284-8E27-43D3-B205-70FA137AE03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622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BE1E48-A3D6-4CAF-95FA-3C735C58E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FC76869A-AEA1-4694-908F-44C842E2EF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44DA18D-826B-4324-8755-EA90FF0F9D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4F5D3-01DB-4E28-911A-0EF95111F15D}" type="datetimeFigureOut">
              <a:rPr lang="it-IT" smtClean="0"/>
              <a:t>24/08/2021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5B46CF7-D5AB-4434-954A-D2722939D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988826C-7662-4B09-88E5-40F2A9AE2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F1284-8E27-43D3-B205-70FA137AE03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3784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824025D0-34E1-4308-AB0D-61719AE378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1934094-E50F-4FA9-A013-FADEB2F8CB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788B3BF-5F0E-4993-81CE-B2647AC1FB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4F5D3-01DB-4E28-911A-0EF95111F15D}" type="datetimeFigureOut">
              <a:rPr lang="it-IT" smtClean="0"/>
              <a:t>24/08/2021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943DF58-AF77-4D15-9067-0EADFC1D5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EF267A9-DCF5-4D07-92BE-720A4D178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F1284-8E27-43D3-B205-70FA137AE03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4862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10942AA-0FE3-411D-815F-B10D6DEAF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4BD6D82-F45A-42DB-B5E4-5582E8F19A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4355471-3684-4F9C-A83D-C35CADAA9E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4F5D3-01DB-4E28-911A-0EF95111F15D}" type="datetimeFigureOut">
              <a:rPr lang="it-IT" smtClean="0"/>
              <a:t>24/08/2021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A772579-971E-44C8-9261-FED60B784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D606EC2-C409-40F0-A874-22AC79F96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F1284-8E27-43D3-B205-70FA137AE03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99330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7E62C09-3DF2-46B1-AD3F-77B2FB0C5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8A1CD65-C16B-40AA-A1E5-F9BB81B0A2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C4B7E9D-F8EC-47DE-BD64-E5601AC27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4F5D3-01DB-4E28-911A-0EF95111F15D}" type="datetimeFigureOut">
              <a:rPr lang="it-IT" smtClean="0"/>
              <a:t>24/08/2021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058CC01-4178-45B9-9C85-A75C4390B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4B52438-367F-4B2F-BDF3-DE56BC3B7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F1284-8E27-43D3-B205-70FA137AE03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40270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183D426-D078-49C8-AFDC-6F070A236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7D41C04-8FAB-439C-A537-AB7329FC26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3739111-D52A-4CC2-A03C-D30DCF6C7F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17B4086-7995-47C3-A33C-240F17999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4F5D3-01DB-4E28-911A-0EF95111F15D}" type="datetimeFigureOut">
              <a:rPr lang="it-IT" smtClean="0"/>
              <a:t>24/08/2021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C53156D-AA17-4246-AE63-45E690FCC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C0EF7DC-34AC-4694-80A5-896296062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F1284-8E27-43D3-B205-70FA137AE03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1898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9F7C100-7EB4-4B36-8CF9-C6245366F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7F0B21B-E6E1-409F-8897-1D3F76C11E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71D6F8B-6C56-4661-BC02-D14A687B2B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EE266FA8-115E-46EE-A67E-1E70C5B32C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950C30A6-DE7C-4A51-9B5E-220314036C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66F27F4D-8926-454C-AD5A-126DDE257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4F5D3-01DB-4E28-911A-0EF95111F15D}" type="datetimeFigureOut">
              <a:rPr lang="it-IT" smtClean="0"/>
              <a:t>24/08/2021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BA94747D-6491-49FE-AA1C-8A18853E6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822232FD-3F7F-47D0-AE11-F86DEF736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F1284-8E27-43D3-B205-70FA137AE03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83129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E0CA88B-8926-4849-BC7E-78C822866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E8A3202-1AE2-42C8-B124-97AC98592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4F5D3-01DB-4E28-911A-0EF95111F15D}" type="datetimeFigureOut">
              <a:rPr lang="it-IT" smtClean="0"/>
              <a:t>24/08/2021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9D63059D-6F49-4548-A0C7-09FA4A3F0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44C009B-CA26-4ADA-8F3B-FB1A58EF7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F1284-8E27-43D3-B205-70FA137AE03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4051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999EBDAF-38F8-4A1A-B572-EE4594FED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4F5D3-01DB-4E28-911A-0EF95111F15D}" type="datetimeFigureOut">
              <a:rPr lang="it-IT" smtClean="0"/>
              <a:t>24/08/2021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27FCCB8C-96F5-476B-9958-97406B5FC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A25432F-D3DF-42B3-B571-AA1C28766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F1284-8E27-43D3-B205-70FA137AE03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04358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2BD0570-6BD2-4AB5-BC5B-25C8E78FE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7583F01-FD37-4282-900C-C46983B536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6BA3509-B50B-4F36-B848-572222CF9A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E15C8F2-5D05-415B-8A2B-EC1B2C3202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4F5D3-01DB-4E28-911A-0EF95111F15D}" type="datetimeFigureOut">
              <a:rPr lang="it-IT" smtClean="0"/>
              <a:t>24/08/2021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99DD923-09BC-41A3-BD25-36DC8CAE1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0D5315D-3867-4211-93AD-6B2AC9FF3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F1284-8E27-43D3-B205-70FA137AE03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2539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66D8191-2482-4C86-85FB-9A9A728E8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4A8F356F-257D-41AC-8C90-67D01B809E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048A378-5880-4C1E-8E51-0D6C205930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0DDEFA1-742D-4AB7-B531-AD1FD85B7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4F5D3-01DB-4E28-911A-0EF95111F15D}" type="datetimeFigureOut">
              <a:rPr lang="it-IT" smtClean="0"/>
              <a:t>24/08/2021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316C5B3-552B-4995-8598-E54FD9855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BEEEB14-6973-44FD-B6EF-38752848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F1284-8E27-43D3-B205-70FA137AE03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6267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ED996504-6AAA-4DA5-94CE-64A15D9C5F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3022ED7-D6DF-4372-B802-96CF69C87A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6E6739B-BD0F-44E8-A30B-1F714B5303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14F5D3-01DB-4E28-911A-0EF95111F15D}" type="datetimeFigureOut">
              <a:rPr lang="it-IT" smtClean="0"/>
              <a:t>24/08/2021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F729C5-A66A-4919-96B8-934143AF6B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2B484E6-AA90-4867-B51C-825F957D21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5F1284-8E27-43D3-B205-70FA137AE03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4572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8.png"/><Relationship Id="rId16" Type="http://schemas.openxmlformats.org/officeDocument/2006/relationships/image" Target="../media/image21.png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6.png"/><Relationship Id="rId5" Type="http://schemas.openxmlformats.org/officeDocument/2006/relationships/image" Target="../media/image11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19" Type="http://schemas.openxmlformats.org/officeDocument/2006/relationships/image" Target="../media/image24.png"/><Relationship Id="rId4" Type="http://schemas.openxmlformats.org/officeDocument/2006/relationships/image" Target="../media/image10.png"/><Relationship Id="rId9" Type="http://schemas.openxmlformats.org/officeDocument/2006/relationships/image" Target="../media/image4.png"/><Relationship Id="rId1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9">
            <a:extLst>
              <a:ext uri="{FF2B5EF4-FFF2-40B4-BE49-F238E27FC236}">
                <a16:creationId xmlns:a16="http://schemas.microsoft.com/office/drawing/2014/main" id="{1F1E18D8-C5AE-4767-AD3C-CC60B89303D2}"/>
              </a:ext>
            </a:extLst>
          </p:cNvPr>
          <p:cNvSpPr/>
          <p:nvPr/>
        </p:nvSpPr>
        <p:spPr>
          <a:xfrm>
            <a:off x="3246664" y="1158240"/>
            <a:ext cx="189956" cy="1899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73" name="Gruppo 72">
            <a:extLst>
              <a:ext uri="{FF2B5EF4-FFF2-40B4-BE49-F238E27FC236}">
                <a16:creationId xmlns:a16="http://schemas.microsoft.com/office/drawing/2014/main" id="{57E3647F-A46E-464F-B3A0-A2791441D5D8}"/>
              </a:ext>
            </a:extLst>
          </p:cNvPr>
          <p:cNvGrpSpPr/>
          <p:nvPr/>
        </p:nvGrpSpPr>
        <p:grpSpPr>
          <a:xfrm>
            <a:off x="541564" y="339635"/>
            <a:ext cx="1003867" cy="958146"/>
            <a:chOff x="541564" y="339635"/>
            <a:chExt cx="1003867" cy="958146"/>
          </a:xfrm>
        </p:grpSpPr>
        <p:sp>
          <p:nvSpPr>
            <p:cNvPr id="47" name="Ovale 46">
              <a:extLst>
                <a:ext uri="{FF2B5EF4-FFF2-40B4-BE49-F238E27FC236}">
                  <a16:creationId xmlns:a16="http://schemas.microsoft.com/office/drawing/2014/main" id="{9319CC00-81BE-4F1B-9685-E18C4A20B5A0}"/>
                </a:ext>
              </a:extLst>
            </p:cNvPr>
            <p:cNvSpPr/>
            <p:nvPr/>
          </p:nvSpPr>
          <p:spPr>
            <a:xfrm flipV="1">
              <a:off x="1216650" y="892137"/>
              <a:ext cx="21600" cy="216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49" name="Connettore diritto 48">
              <a:extLst>
                <a:ext uri="{FF2B5EF4-FFF2-40B4-BE49-F238E27FC236}">
                  <a16:creationId xmlns:a16="http://schemas.microsoft.com/office/drawing/2014/main" id="{D5299C77-1D2E-4E5F-B075-AF9E27BAA754}"/>
                </a:ext>
              </a:extLst>
            </p:cNvPr>
            <p:cNvCxnSpPr>
              <a:cxnSpLocks/>
            </p:cNvCxnSpPr>
            <p:nvPr/>
          </p:nvCxnSpPr>
          <p:spPr>
            <a:xfrm>
              <a:off x="1227450" y="526891"/>
              <a:ext cx="0" cy="386675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ttore diritto 51">
              <a:extLst>
                <a:ext uri="{FF2B5EF4-FFF2-40B4-BE49-F238E27FC236}">
                  <a16:creationId xmlns:a16="http://schemas.microsoft.com/office/drawing/2014/main" id="{A24679BF-3CC2-4821-A5F9-954F7327B08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1520" y="903431"/>
              <a:ext cx="471626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2" name="Gruppo 71">
              <a:extLst>
                <a:ext uri="{FF2B5EF4-FFF2-40B4-BE49-F238E27FC236}">
                  <a16:creationId xmlns:a16="http://schemas.microsoft.com/office/drawing/2014/main" id="{BDB99E44-1414-4343-99B3-2DFAC7E61A4D}"/>
                </a:ext>
              </a:extLst>
            </p:cNvPr>
            <p:cNvGrpSpPr/>
            <p:nvPr/>
          </p:nvGrpSpPr>
          <p:grpSpPr>
            <a:xfrm>
              <a:off x="541564" y="339635"/>
              <a:ext cx="1003867" cy="958146"/>
              <a:chOff x="541564" y="339635"/>
              <a:chExt cx="1003867" cy="958146"/>
            </a:xfrm>
          </p:grpSpPr>
          <p:cxnSp>
            <p:nvCxnSpPr>
              <p:cNvPr id="5" name="Connettore 2 4">
                <a:extLst>
                  <a:ext uri="{FF2B5EF4-FFF2-40B4-BE49-F238E27FC236}">
                    <a16:creationId xmlns:a16="http://schemas.microsoft.com/office/drawing/2014/main" id="{736619E6-2EE8-4800-B979-B1EB3A45DB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1520" y="339635"/>
                <a:ext cx="0" cy="958146"/>
              </a:xfrm>
              <a:prstGeom prst="straightConnector1">
                <a:avLst/>
              </a:prstGeom>
              <a:ln w="952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Connettore 2 5">
                <a:extLst>
                  <a:ext uri="{FF2B5EF4-FFF2-40B4-BE49-F238E27FC236}">
                    <a16:creationId xmlns:a16="http://schemas.microsoft.com/office/drawing/2014/main" id="{F25879D3-94B7-48C7-9C6B-50813A12D5D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1564" y="531226"/>
                <a:ext cx="1003867" cy="1"/>
              </a:xfrm>
              <a:prstGeom prst="straightConnector1">
                <a:avLst/>
              </a:prstGeom>
              <a:ln w="952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0" name="Gruppo 29">
                <a:extLst>
                  <a:ext uri="{FF2B5EF4-FFF2-40B4-BE49-F238E27FC236}">
                    <a16:creationId xmlns:a16="http://schemas.microsoft.com/office/drawing/2014/main" id="{A18071D3-59CC-43D1-8EEE-6E10F05095BF}"/>
                  </a:ext>
                </a:extLst>
              </p:cNvPr>
              <p:cNvGrpSpPr/>
              <p:nvPr/>
            </p:nvGrpSpPr>
            <p:grpSpPr>
              <a:xfrm>
                <a:off x="793337" y="480725"/>
                <a:ext cx="247268" cy="50497"/>
                <a:chOff x="793337" y="480725"/>
                <a:chExt cx="247268" cy="100998"/>
              </a:xfrm>
            </p:grpSpPr>
            <p:cxnSp>
              <p:nvCxnSpPr>
                <p:cNvPr id="12" name="Connettore diritto 11">
                  <a:extLst>
                    <a:ext uri="{FF2B5EF4-FFF2-40B4-BE49-F238E27FC236}">
                      <a16:creationId xmlns:a16="http://schemas.microsoft.com/office/drawing/2014/main" id="{DF372EE9-BF26-45F5-A001-8BFA1FEF0B1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93337" y="480726"/>
                  <a:ext cx="0" cy="10099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Connettore diritto 13">
                  <a:extLst>
                    <a:ext uri="{FF2B5EF4-FFF2-40B4-BE49-F238E27FC236}">
                      <a16:creationId xmlns:a16="http://schemas.microsoft.com/office/drawing/2014/main" id="{32B73762-20A2-4F2F-A3E8-C0D7E5E81A8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55154" y="480726"/>
                  <a:ext cx="0" cy="10099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Connettore diritto 14">
                  <a:extLst>
                    <a:ext uri="{FF2B5EF4-FFF2-40B4-BE49-F238E27FC236}">
                      <a16:creationId xmlns:a16="http://schemas.microsoft.com/office/drawing/2014/main" id="{505F1A4C-A742-4D26-A53A-7455DE11E6F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16971" y="480726"/>
                  <a:ext cx="0" cy="10099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Connettore diritto 15">
                  <a:extLst>
                    <a:ext uri="{FF2B5EF4-FFF2-40B4-BE49-F238E27FC236}">
                      <a16:creationId xmlns:a16="http://schemas.microsoft.com/office/drawing/2014/main" id="{FC8BE8BA-AA46-4E8D-B816-1A70ADB4D92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40605" y="480726"/>
                  <a:ext cx="0" cy="10099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Connettore diritto 16">
                  <a:extLst>
                    <a:ext uri="{FF2B5EF4-FFF2-40B4-BE49-F238E27FC236}">
                      <a16:creationId xmlns:a16="http://schemas.microsoft.com/office/drawing/2014/main" id="{C1562B63-E5A2-4D23-BD69-B51D650D2D5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78788" y="480725"/>
                  <a:ext cx="0" cy="10099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" name="Gruppo 22">
                <a:extLst>
                  <a:ext uri="{FF2B5EF4-FFF2-40B4-BE49-F238E27FC236}">
                    <a16:creationId xmlns:a16="http://schemas.microsoft.com/office/drawing/2014/main" id="{E48C561B-91C5-48F1-8AED-70516BC6D0B6}"/>
                  </a:ext>
                </a:extLst>
              </p:cNvPr>
              <p:cNvGrpSpPr/>
              <p:nvPr/>
            </p:nvGrpSpPr>
            <p:grpSpPr>
              <a:xfrm rot="5400000">
                <a:off x="582637" y="691216"/>
                <a:ext cx="247268" cy="50499"/>
                <a:chOff x="894937" y="874425"/>
                <a:chExt cx="247268" cy="100998"/>
              </a:xfrm>
            </p:grpSpPr>
            <p:cxnSp>
              <p:nvCxnSpPr>
                <p:cNvPr id="18" name="Connettore diritto 17">
                  <a:extLst>
                    <a:ext uri="{FF2B5EF4-FFF2-40B4-BE49-F238E27FC236}">
                      <a16:creationId xmlns:a16="http://schemas.microsoft.com/office/drawing/2014/main" id="{B8B0BF8D-2C5C-4B69-8AC0-020F42DF19F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94937" y="874426"/>
                  <a:ext cx="0" cy="10099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Connettore diritto 18">
                  <a:extLst>
                    <a:ext uri="{FF2B5EF4-FFF2-40B4-BE49-F238E27FC236}">
                      <a16:creationId xmlns:a16="http://schemas.microsoft.com/office/drawing/2014/main" id="{9BAC951B-EA5A-494B-BC35-92793449A34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56754" y="874426"/>
                  <a:ext cx="0" cy="10099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Connettore diritto 19">
                  <a:extLst>
                    <a:ext uri="{FF2B5EF4-FFF2-40B4-BE49-F238E27FC236}">
                      <a16:creationId xmlns:a16="http://schemas.microsoft.com/office/drawing/2014/main" id="{824B71B7-1656-4236-ACA3-480CF5AB671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18571" y="874426"/>
                  <a:ext cx="0" cy="10099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Connettore diritto 20">
                  <a:extLst>
                    <a:ext uri="{FF2B5EF4-FFF2-40B4-BE49-F238E27FC236}">
                      <a16:creationId xmlns:a16="http://schemas.microsoft.com/office/drawing/2014/main" id="{E77A9A1F-3038-4052-A934-5CFDA1C222B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42205" y="874426"/>
                  <a:ext cx="0" cy="10099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Connettore diritto 21">
                  <a:extLst>
                    <a:ext uri="{FF2B5EF4-FFF2-40B4-BE49-F238E27FC236}">
                      <a16:creationId xmlns:a16="http://schemas.microsoft.com/office/drawing/2014/main" id="{77C450C1-794A-4787-9C52-2F7EA633B05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80388" y="874425"/>
                  <a:ext cx="0" cy="10099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1" name="CasellaDiTesto 30">
                <a:extLst>
                  <a:ext uri="{FF2B5EF4-FFF2-40B4-BE49-F238E27FC236}">
                    <a16:creationId xmlns:a16="http://schemas.microsoft.com/office/drawing/2014/main" id="{64568716-B97F-4870-9B4F-358AC73F2956}"/>
                  </a:ext>
                </a:extLst>
              </p:cNvPr>
              <p:cNvSpPr txBox="1"/>
              <p:nvPr/>
            </p:nvSpPr>
            <p:spPr>
              <a:xfrm>
                <a:off x="648176" y="434558"/>
                <a:ext cx="83344" cy="9233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it-IT" sz="600" dirty="0">
                    <a:solidFill>
                      <a:schemeClr val="accent1"/>
                    </a:solidFill>
                  </a:rPr>
                  <a:t>0</a:t>
                </a:r>
              </a:p>
            </p:txBody>
          </p:sp>
          <p:sp>
            <p:nvSpPr>
              <p:cNvPr id="33" name="CasellaDiTesto 32">
                <a:extLst>
                  <a:ext uri="{FF2B5EF4-FFF2-40B4-BE49-F238E27FC236}">
                    <a16:creationId xmlns:a16="http://schemas.microsoft.com/office/drawing/2014/main" id="{13AA01AD-5759-4C98-9B2E-A75F3DD7A43D}"/>
                  </a:ext>
                </a:extLst>
              </p:cNvPr>
              <p:cNvSpPr txBox="1"/>
              <p:nvPr/>
            </p:nvSpPr>
            <p:spPr>
              <a:xfrm>
                <a:off x="751664" y="401613"/>
                <a:ext cx="83344" cy="9233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it-IT" sz="600" dirty="0">
                    <a:solidFill>
                      <a:schemeClr val="accent1"/>
                    </a:solidFill>
                  </a:rPr>
                  <a:t>1</a:t>
                </a:r>
              </a:p>
            </p:txBody>
          </p:sp>
          <p:sp>
            <p:nvSpPr>
              <p:cNvPr id="35" name="CasellaDiTesto 34">
                <a:extLst>
                  <a:ext uri="{FF2B5EF4-FFF2-40B4-BE49-F238E27FC236}">
                    <a16:creationId xmlns:a16="http://schemas.microsoft.com/office/drawing/2014/main" id="{42877521-EFAA-4E1C-BA49-A546D3CAA9A8}"/>
                  </a:ext>
                </a:extLst>
              </p:cNvPr>
              <p:cNvSpPr txBox="1"/>
              <p:nvPr/>
            </p:nvSpPr>
            <p:spPr>
              <a:xfrm>
                <a:off x="814956" y="401613"/>
                <a:ext cx="83344" cy="9233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it-IT" sz="600" dirty="0">
                    <a:solidFill>
                      <a:schemeClr val="accent1"/>
                    </a:solidFill>
                  </a:rPr>
                  <a:t>2</a:t>
                </a:r>
              </a:p>
            </p:txBody>
          </p:sp>
          <p:sp>
            <p:nvSpPr>
              <p:cNvPr id="36" name="CasellaDiTesto 35">
                <a:extLst>
                  <a:ext uri="{FF2B5EF4-FFF2-40B4-BE49-F238E27FC236}">
                    <a16:creationId xmlns:a16="http://schemas.microsoft.com/office/drawing/2014/main" id="{991793C0-E627-44E5-90A7-775049B1AE30}"/>
                  </a:ext>
                </a:extLst>
              </p:cNvPr>
              <p:cNvSpPr txBox="1"/>
              <p:nvPr/>
            </p:nvSpPr>
            <p:spPr>
              <a:xfrm>
                <a:off x="877153" y="401613"/>
                <a:ext cx="83344" cy="9233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it-IT" sz="600" dirty="0">
                    <a:solidFill>
                      <a:schemeClr val="accent1"/>
                    </a:solidFill>
                  </a:rPr>
                  <a:t>3</a:t>
                </a:r>
              </a:p>
            </p:txBody>
          </p:sp>
          <p:sp>
            <p:nvSpPr>
              <p:cNvPr id="37" name="CasellaDiTesto 36">
                <a:extLst>
                  <a:ext uri="{FF2B5EF4-FFF2-40B4-BE49-F238E27FC236}">
                    <a16:creationId xmlns:a16="http://schemas.microsoft.com/office/drawing/2014/main" id="{EB68AB86-D6D7-47E0-9C88-3C2C6C198F6B}"/>
                  </a:ext>
                </a:extLst>
              </p:cNvPr>
              <p:cNvSpPr txBox="1"/>
              <p:nvPr/>
            </p:nvSpPr>
            <p:spPr>
              <a:xfrm>
                <a:off x="937116" y="401613"/>
                <a:ext cx="83344" cy="9233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it-IT" sz="600" dirty="0">
                    <a:solidFill>
                      <a:schemeClr val="accent1"/>
                    </a:solidFill>
                  </a:rPr>
                  <a:t>…</a:t>
                </a:r>
              </a:p>
            </p:txBody>
          </p:sp>
          <p:sp>
            <p:nvSpPr>
              <p:cNvPr id="38" name="CasellaDiTesto 37">
                <a:extLst>
                  <a:ext uri="{FF2B5EF4-FFF2-40B4-BE49-F238E27FC236}">
                    <a16:creationId xmlns:a16="http://schemas.microsoft.com/office/drawing/2014/main" id="{88B1667F-3560-4FA5-AD3F-7D2483A3291F}"/>
                  </a:ext>
                </a:extLst>
              </p:cNvPr>
              <p:cNvSpPr txBox="1"/>
              <p:nvPr/>
            </p:nvSpPr>
            <p:spPr>
              <a:xfrm rot="5400000">
                <a:off x="607887" y="542435"/>
                <a:ext cx="92333" cy="92333"/>
              </a:xfrm>
              <a:prstGeom prst="rect">
                <a:avLst/>
              </a:prstGeom>
              <a:noFill/>
            </p:spPr>
            <p:txBody>
              <a:bodyPr vert="vert270"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it-IT" sz="600" dirty="0">
                    <a:solidFill>
                      <a:schemeClr val="accent1"/>
                    </a:solidFill>
                  </a:rPr>
                  <a:t>1</a:t>
                </a:r>
              </a:p>
            </p:txBody>
          </p:sp>
          <p:sp>
            <p:nvSpPr>
              <p:cNvPr id="39" name="CasellaDiTesto 38">
                <a:extLst>
                  <a:ext uri="{FF2B5EF4-FFF2-40B4-BE49-F238E27FC236}">
                    <a16:creationId xmlns:a16="http://schemas.microsoft.com/office/drawing/2014/main" id="{2B027697-A07E-4A08-86FC-DA6AADBEBA19}"/>
                  </a:ext>
                </a:extLst>
              </p:cNvPr>
              <p:cNvSpPr txBox="1"/>
              <p:nvPr/>
            </p:nvSpPr>
            <p:spPr>
              <a:xfrm rot="5400000">
                <a:off x="607887" y="605727"/>
                <a:ext cx="92333" cy="92333"/>
              </a:xfrm>
              <a:prstGeom prst="rect">
                <a:avLst/>
              </a:prstGeom>
              <a:noFill/>
            </p:spPr>
            <p:txBody>
              <a:bodyPr vert="vert270"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it-IT" sz="600" dirty="0">
                    <a:solidFill>
                      <a:schemeClr val="accent1"/>
                    </a:solidFill>
                  </a:rPr>
                  <a:t>2</a:t>
                </a:r>
              </a:p>
            </p:txBody>
          </p:sp>
          <p:sp>
            <p:nvSpPr>
              <p:cNvPr id="40" name="CasellaDiTesto 39">
                <a:extLst>
                  <a:ext uri="{FF2B5EF4-FFF2-40B4-BE49-F238E27FC236}">
                    <a16:creationId xmlns:a16="http://schemas.microsoft.com/office/drawing/2014/main" id="{89F6C440-AA55-4FC8-B8AA-5438EE6B5ADC}"/>
                  </a:ext>
                </a:extLst>
              </p:cNvPr>
              <p:cNvSpPr txBox="1"/>
              <p:nvPr/>
            </p:nvSpPr>
            <p:spPr>
              <a:xfrm rot="5400000">
                <a:off x="607887" y="665676"/>
                <a:ext cx="92333" cy="96830"/>
              </a:xfrm>
              <a:prstGeom prst="rect">
                <a:avLst/>
              </a:prstGeom>
              <a:noFill/>
            </p:spPr>
            <p:txBody>
              <a:bodyPr vert="vert270"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it-IT" sz="600" dirty="0">
                    <a:solidFill>
                      <a:schemeClr val="accent1"/>
                    </a:solidFill>
                  </a:rPr>
                  <a:t>3</a:t>
                </a:r>
              </a:p>
            </p:txBody>
          </p:sp>
          <p:sp>
            <p:nvSpPr>
              <p:cNvPr id="41" name="CasellaDiTesto 40">
                <a:extLst>
                  <a:ext uri="{FF2B5EF4-FFF2-40B4-BE49-F238E27FC236}">
                    <a16:creationId xmlns:a16="http://schemas.microsoft.com/office/drawing/2014/main" id="{1CE29CF8-DAE9-48A2-A20A-7932A69F13E5}"/>
                  </a:ext>
                </a:extLst>
              </p:cNvPr>
              <p:cNvSpPr txBox="1"/>
              <p:nvPr/>
            </p:nvSpPr>
            <p:spPr>
              <a:xfrm rot="5400000">
                <a:off x="630346" y="736151"/>
                <a:ext cx="92333" cy="92333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it-IT" sz="600" dirty="0">
                    <a:solidFill>
                      <a:schemeClr val="accent1"/>
                    </a:solidFill>
                  </a:rPr>
                  <a:t>…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3" name="CasellaDiTesto 42">
                    <a:extLst>
                      <a:ext uri="{FF2B5EF4-FFF2-40B4-BE49-F238E27FC236}">
                        <a16:creationId xmlns:a16="http://schemas.microsoft.com/office/drawing/2014/main" id="{C66FB9AE-7890-4A9E-9711-175835FDAA1A}"/>
                      </a:ext>
                    </a:extLst>
                  </p:cNvPr>
                  <p:cNvSpPr txBox="1"/>
                  <p:nvPr/>
                </p:nvSpPr>
                <p:spPr>
                  <a:xfrm>
                    <a:off x="1405414" y="425195"/>
                    <a:ext cx="83344" cy="92333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ctr" anchorCtr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it-IT" sz="60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oMath>
                      </m:oMathPara>
                    </a14:m>
                    <a:endParaRPr lang="it-IT" sz="600" dirty="0">
                      <a:solidFill>
                        <a:schemeClr val="accent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3" name="CasellaDiTesto 42">
                    <a:extLst>
                      <a:ext uri="{FF2B5EF4-FFF2-40B4-BE49-F238E27FC236}">
                        <a16:creationId xmlns:a16="http://schemas.microsoft.com/office/drawing/2014/main" id="{C66FB9AE-7890-4A9E-9711-175835FDAA1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405414" y="425195"/>
                    <a:ext cx="83344" cy="92333"/>
                  </a:xfrm>
                  <a:prstGeom prst="rect">
                    <a:avLst/>
                  </a:prstGeom>
                  <a:blipFill>
                    <a:blip r:embed="rId2"/>
                    <a:stretch>
                      <a:fillRect l="-15385"/>
                    </a:stretch>
                  </a:blipFill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4" name="CasellaDiTesto 43">
                    <a:extLst>
                      <a:ext uri="{FF2B5EF4-FFF2-40B4-BE49-F238E27FC236}">
                        <a16:creationId xmlns:a16="http://schemas.microsoft.com/office/drawing/2014/main" id="{C2911A34-03F1-4ED0-AA56-625701871940}"/>
                      </a:ext>
                    </a:extLst>
                  </p:cNvPr>
                  <p:cNvSpPr txBox="1"/>
                  <p:nvPr/>
                </p:nvSpPr>
                <p:spPr>
                  <a:xfrm>
                    <a:off x="644111" y="1110807"/>
                    <a:ext cx="83344" cy="92333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ctr" anchorCtr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it-IT" sz="6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oMath>
                      </m:oMathPara>
                    </a14:m>
                    <a:endParaRPr lang="it-IT" sz="600" dirty="0">
                      <a:solidFill>
                        <a:schemeClr val="accent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4" name="CasellaDiTesto 43">
                    <a:extLst>
                      <a:ext uri="{FF2B5EF4-FFF2-40B4-BE49-F238E27FC236}">
                        <a16:creationId xmlns:a16="http://schemas.microsoft.com/office/drawing/2014/main" id="{C2911A34-03F1-4ED0-AA56-62570187194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44111" y="1110807"/>
                    <a:ext cx="83344" cy="92333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30769" b="-33333"/>
                    </a:stretch>
                  </a:blipFill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58" name="Connettore diritto 57">
                <a:extLst>
                  <a:ext uri="{FF2B5EF4-FFF2-40B4-BE49-F238E27FC236}">
                    <a16:creationId xmlns:a16="http://schemas.microsoft.com/office/drawing/2014/main" id="{7350C42E-5766-42B5-8D4F-705336FB724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02933" y="484032"/>
                <a:ext cx="0" cy="5049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ttore diritto 58">
                <a:extLst>
                  <a:ext uri="{FF2B5EF4-FFF2-40B4-BE49-F238E27FC236}">
                    <a16:creationId xmlns:a16="http://schemas.microsoft.com/office/drawing/2014/main" id="{76A1C12B-BCC1-4E53-9544-F995D4A157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64750" y="484032"/>
                <a:ext cx="0" cy="5049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ttore diritto 59">
                <a:extLst>
                  <a:ext uri="{FF2B5EF4-FFF2-40B4-BE49-F238E27FC236}">
                    <a16:creationId xmlns:a16="http://schemas.microsoft.com/office/drawing/2014/main" id="{8A9C8CB7-B9C4-46B5-81F8-7C0E71FCFB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88384" y="484032"/>
                <a:ext cx="0" cy="5049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ttore diritto 60">
                <a:extLst>
                  <a:ext uri="{FF2B5EF4-FFF2-40B4-BE49-F238E27FC236}">
                    <a16:creationId xmlns:a16="http://schemas.microsoft.com/office/drawing/2014/main" id="{51DD3D17-953F-4535-83A4-ACD536D8EF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26567" y="484032"/>
                <a:ext cx="0" cy="5049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ttore diritto 63">
                <a:extLst>
                  <a:ext uri="{FF2B5EF4-FFF2-40B4-BE49-F238E27FC236}">
                    <a16:creationId xmlns:a16="http://schemas.microsoft.com/office/drawing/2014/main" id="{E24E6415-F4B7-4800-8540-7BE2F77AD62B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706271" y="876260"/>
                <a:ext cx="0" cy="5049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ttore diritto 64">
                <a:extLst>
                  <a:ext uri="{FF2B5EF4-FFF2-40B4-BE49-F238E27FC236}">
                    <a16:creationId xmlns:a16="http://schemas.microsoft.com/office/drawing/2014/main" id="{36BC1421-F66D-4A20-BE8F-6D55FCAB4D68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706271" y="938077"/>
                <a:ext cx="0" cy="5049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ttore diritto 65">
                <a:extLst>
                  <a:ext uri="{FF2B5EF4-FFF2-40B4-BE49-F238E27FC236}">
                    <a16:creationId xmlns:a16="http://schemas.microsoft.com/office/drawing/2014/main" id="{C636CE2A-74D8-4D1A-AD53-382FD8714849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706271" y="1061711"/>
                <a:ext cx="0" cy="5049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ttore diritto 66">
                <a:extLst>
                  <a:ext uri="{FF2B5EF4-FFF2-40B4-BE49-F238E27FC236}">
                    <a16:creationId xmlns:a16="http://schemas.microsoft.com/office/drawing/2014/main" id="{2AE06A88-A0C0-4E3F-BE03-6F9EA23A62D5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706271" y="999894"/>
                <a:ext cx="0" cy="5049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CasellaDiTesto 67">
                <a:extLst>
                  <a:ext uri="{FF2B5EF4-FFF2-40B4-BE49-F238E27FC236}">
                    <a16:creationId xmlns:a16="http://schemas.microsoft.com/office/drawing/2014/main" id="{4476DF00-986D-48DC-8DF3-D8587E235E6E}"/>
                  </a:ext>
                </a:extLst>
              </p:cNvPr>
              <p:cNvSpPr txBox="1"/>
              <p:nvPr/>
            </p:nvSpPr>
            <p:spPr>
              <a:xfrm>
                <a:off x="1185902" y="401613"/>
                <a:ext cx="83344" cy="9233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it-IT" sz="600" dirty="0">
                    <a:solidFill>
                      <a:schemeClr val="accent1"/>
                    </a:solidFill>
                  </a:rPr>
                  <a:t>8</a:t>
                </a:r>
              </a:p>
            </p:txBody>
          </p:sp>
          <p:sp>
            <p:nvSpPr>
              <p:cNvPr id="70" name="CasellaDiTesto 69">
                <a:extLst>
                  <a:ext uri="{FF2B5EF4-FFF2-40B4-BE49-F238E27FC236}">
                    <a16:creationId xmlns:a16="http://schemas.microsoft.com/office/drawing/2014/main" id="{56D188CC-E791-4907-9C65-E82D9D575609}"/>
                  </a:ext>
                </a:extLst>
              </p:cNvPr>
              <p:cNvSpPr txBox="1"/>
              <p:nvPr/>
            </p:nvSpPr>
            <p:spPr>
              <a:xfrm rot="5400000">
                <a:off x="607887" y="857648"/>
                <a:ext cx="92333" cy="96830"/>
              </a:xfrm>
              <a:prstGeom prst="rect">
                <a:avLst/>
              </a:prstGeom>
              <a:noFill/>
            </p:spPr>
            <p:txBody>
              <a:bodyPr vert="vert270"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it-IT" sz="600" dirty="0">
                    <a:solidFill>
                      <a:schemeClr val="accent1"/>
                    </a:solidFill>
                  </a:rPr>
                  <a:t>6</a:t>
                </a:r>
              </a:p>
            </p:txBody>
          </p:sp>
        </p:grpSp>
        <p:sp>
          <p:nvSpPr>
            <p:cNvPr id="71" name="CasellaDiTesto 70">
              <a:extLst>
                <a:ext uri="{FF2B5EF4-FFF2-40B4-BE49-F238E27FC236}">
                  <a16:creationId xmlns:a16="http://schemas.microsoft.com/office/drawing/2014/main" id="{1C880ACB-8B6F-4D82-8BB2-39ADF4367555}"/>
                </a:ext>
              </a:extLst>
            </p:cNvPr>
            <p:cNvSpPr txBox="1"/>
            <p:nvPr/>
          </p:nvSpPr>
          <p:spPr>
            <a:xfrm>
              <a:off x="1192290" y="881097"/>
              <a:ext cx="281323" cy="92333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it-IT" sz="600" dirty="0">
                  <a:solidFill>
                    <a:schemeClr val="accent1"/>
                  </a:solidFill>
                </a:rPr>
                <a:t>P(8,6)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49412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ruppo 71">
            <a:extLst>
              <a:ext uri="{FF2B5EF4-FFF2-40B4-BE49-F238E27FC236}">
                <a16:creationId xmlns:a16="http://schemas.microsoft.com/office/drawing/2014/main" id="{BDB99E44-1414-4343-99B3-2DFAC7E61A4D}"/>
              </a:ext>
            </a:extLst>
          </p:cNvPr>
          <p:cNvGrpSpPr/>
          <p:nvPr/>
        </p:nvGrpSpPr>
        <p:grpSpPr>
          <a:xfrm>
            <a:off x="541564" y="339635"/>
            <a:ext cx="1003867" cy="958146"/>
            <a:chOff x="541564" y="339635"/>
            <a:chExt cx="1003867" cy="958146"/>
          </a:xfrm>
        </p:grpSpPr>
        <p:cxnSp>
          <p:nvCxnSpPr>
            <p:cNvPr id="5" name="Connettore 2 4">
              <a:extLst>
                <a:ext uri="{FF2B5EF4-FFF2-40B4-BE49-F238E27FC236}">
                  <a16:creationId xmlns:a16="http://schemas.microsoft.com/office/drawing/2014/main" id="{736619E6-2EE8-4800-B979-B1EB3A45DB7B}"/>
                </a:ext>
              </a:extLst>
            </p:cNvPr>
            <p:cNvCxnSpPr>
              <a:cxnSpLocks/>
            </p:cNvCxnSpPr>
            <p:nvPr/>
          </p:nvCxnSpPr>
          <p:spPr>
            <a:xfrm>
              <a:off x="731520" y="339635"/>
              <a:ext cx="0" cy="958146"/>
            </a:xfrm>
            <a:prstGeom prst="straightConnector1">
              <a:avLst/>
            </a:prstGeom>
            <a:ln w="952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ttore 2 5">
              <a:extLst>
                <a:ext uri="{FF2B5EF4-FFF2-40B4-BE49-F238E27FC236}">
                  <a16:creationId xmlns:a16="http://schemas.microsoft.com/office/drawing/2014/main" id="{F25879D3-94B7-48C7-9C6B-50813A12D5D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1564" y="531226"/>
              <a:ext cx="1003867" cy="1"/>
            </a:xfrm>
            <a:prstGeom prst="straightConnector1">
              <a:avLst/>
            </a:prstGeom>
            <a:ln w="952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" name="Gruppo 29">
              <a:extLst>
                <a:ext uri="{FF2B5EF4-FFF2-40B4-BE49-F238E27FC236}">
                  <a16:creationId xmlns:a16="http://schemas.microsoft.com/office/drawing/2014/main" id="{A18071D3-59CC-43D1-8EEE-6E10F05095BF}"/>
                </a:ext>
              </a:extLst>
            </p:cNvPr>
            <p:cNvGrpSpPr/>
            <p:nvPr/>
          </p:nvGrpSpPr>
          <p:grpSpPr>
            <a:xfrm>
              <a:off x="793337" y="480725"/>
              <a:ext cx="247268" cy="50497"/>
              <a:chOff x="793337" y="480725"/>
              <a:chExt cx="247268" cy="100998"/>
            </a:xfrm>
          </p:grpSpPr>
          <p:cxnSp>
            <p:nvCxnSpPr>
              <p:cNvPr id="12" name="Connettore diritto 11">
                <a:extLst>
                  <a:ext uri="{FF2B5EF4-FFF2-40B4-BE49-F238E27FC236}">
                    <a16:creationId xmlns:a16="http://schemas.microsoft.com/office/drawing/2014/main" id="{DF372EE9-BF26-45F5-A001-8BFA1FEF0B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3337" y="480726"/>
                <a:ext cx="0" cy="10099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ttore diritto 13">
                <a:extLst>
                  <a:ext uri="{FF2B5EF4-FFF2-40B4-BE49-F238E27FC236}">
                    <a16:creationId xmlns:a16="http://schemas.microsoft.com/office/drawing/2014/main" id="{32B73762-20A2-4F2F-A3E8-C0D7E5E81A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55154" y="480726"/>
                <a:ext cx="0" cy="10099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ttore diritto 14">
                <a:extLst>
                  <a:ext uri="{FF2B5EF4-FFF2-40B4-BE49-F238E27FC236}">
                    <a16:creationId xmlns:a16="http://schemas.microsoft.com/office/drawing/2014/main" id="{505F1A4C-A742-4D26-A53A-7455DE11E6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6971" y="480726"/>
                <a:ext cx="0" cy="10099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ttore diritto 15">
                <a:extLst>
                  <a:ext uri="{FF2B5EF4-FFF2-40B4-BE49-F238E27FC236}">
                    <a16:creationId xmlns:a16="http://schemas.microsoft.com/office/drawing/2014/main" id="{FC8BE8BA-AA46-4E8D-B816-1A70ADB4D92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40605" y="480726"/>
                <a:ext cx="0" cy="10099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ttore diritto 16">
                <a:extLst>
                  <a:ext uri="{FF2B5EF4-FFF2-40B4-BE49-F238E27FC236}">
                    <a16:creationId xmlns:a16="http://schemas.microsoft.com/office/drawing/2014/main" id="{C1562B63-E5A2-4D23-BD69-B51D650D2D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78788" y="480725"/>
                <a:ext cx="0" cy="10099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Gruppo 22">
              <a:extLst>
                <a:ext uri="{FF2B5EF4-FFF2-40B4-BE49-F238E27FC236}">
                  <a16:creationId xmlns:a16="http://schemas.microsoft.com/office/drawing/2014/main" id="{E48C561B-91C5-48F1-8AED-70516BC6D0B6}"/>
                </a:ext>
              </a:extLst>
            </p:cNvPr>
            <p:cNvGrpSpPr/>
            <p:nvPr/>
          </p:nvGrpSpPr>
          <p:grpSpPr>
            <a:xfrm rot="5400000">
              <a:off x="582637" y="691216"/>
              <a:ext cx="247268" cy="50499"/>
              <a:chOff x="894937" y="874425"/>
              <a:chExt cx="247268" cy="100998"/>
            </a:xfrm>
          </p:grpSpPr>
          <p:cxnSp>
            <p:nvCxnSpPr>
              <p:cNvPr id="18" name="Connettore diritto 17">
                <a:extLst>
                  <a:ext uri="{FF2B5EF4-FFF2-40B4-BE49-F238E27FC236}">
                    <a16:creationId xmlns:a16="http://schemas.microsoft.com/office/drawing/2014/main" id="{B8B0BF8D-2C5C-4B69-8AC0-020F42DF19F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37" y="874426"/>
                <a:ext cx="0" cy="10099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ttore diritto 18">
                <a:extLst>
                  <a:ext uri="{FF2B5EF4-FFF2-40B4-BE49-F238E27FC236}">
                    <a16:creationId xmlns:a16="http://schemas.microsoft.com/office/drawing/2014/main" id="{9BAC951B-EA5A-494B-BC35-92793449A34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56754" y="874426"/>
                <a:ext cx="0" cy="10099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ttore diritto 19">
                <a:extLst>
                  <a:ext uri="{FF2B5EF4-FFF2-40B4-BE49-F238E27FC236}">
                    <a16:creationId xmlns:a16="http://schemas.microsoft.com/office/drawing/2014/main" id="{824B71B7-1656-4236-ACA3-480CF5AB671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18571" y="874426"/>
                <a:ext cx="0" cy="10099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ttore diritto 20">
                <a:extLst>
                  <a:ext uri="{FF2B5EF4-FFF2-40B4-BE49-F238E27FC236}">
                    <a16:creationId xmlns:a16="http://schemas.microsoft.com/office/drawing/2014/main" id="{E77A9A1F-3038-4052-A934-5CFDA1C222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42205" y="874426"/>
                <a:ext cx="0" cy="10099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ttore diritto 21">
                <a:extLst>
                  <a:ext uri="{FF2B5EF4-FFF2-40B4-BE49-F238E27FC236}">
                    <a16:creationId xmlns:a16="http://schemas.microsoft.com/office/drawing/2014/main" id="{77C450C1-794A-4787-9C52-2F7EA633B05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80388" y="874425"/>
                <a:ext cx="0" cy="10099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CasellaDiTesto 30">
              <a:extLst>
                <a:ext uri="{FF2B5EF4-FFF2-40B4-BE49-F238E27FC236}">
                  <a16:creationId xmlns:a16="http://schemas.microsoft.com/office/drawing/2014/main" id="{64568716-B97F-4870-9B4F-358AC73F2956}"/>
                </a:ext>
              </a:extLst>
            </p:cNvPr>
            <p:cNvSpPr txBox="1"/>
            <p:nvPr/>
          </p:nvSpPr>
          <p:spPr>
            <a:xfrm>
              <a:off x="648176" y="434558"/>
              <a:ext cx="83344" cy="92333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it-IT" sz="600" dirty="0">
                  <a:solidFill>
                    <a:schemeClr val="accent1"/>
                  </a:solidFill>
                </a:rPr>
                <a:t>0</a:t>
              </a:r>
            </a:p>
          </p:txBody>
        </p:sp>
        <p:sp>
          <p:nvSpPr>
            <p:cNvPr id="33" name="CasellaDiTesto 32">
              <a:extLst>
                <a:ext uri="{FF2B5EF4-FFF2-40B4-BE49-F238E27FC236}">
                  <a16:creationId xmlns:a16="http://schemas.microsoft.com/office/drawing/2014/main" id="{13AA01AD-5759-4C98-9B2E-A75F3DD7A43D}"/>
                </a:ext>
              </a:extLst>
            </p:cNvPr>
            <p:cNvSpPr txBox="1"/>
            <p:nvPr/>
          </p:nvSpPr>
          <p:spPr>
            <a:xfrm>
              <a:off x="751664" y="401613"/>
              <a:ext cx="83344" cy="92333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it-IT" sz="600" dirty="0">
                  <a:solidFill>
                    <a:schemeClr val="accent1"/>
                  </a:solidFill>
                </a:rPr>
                <a:t>1</a:t>
              </a:r>
            </a:p>
          </p:txBody>
        </p:sp>
        <p:sp>
          <p:nvSpPr>
            <p:cNvPr id="35" name="CasellaDiTesto 34">
              <a:extLst>
                <a:ext uri="{FF2B5EF4-FFF2-40B4-BE49-F238E27FC236}">
                  <a16:creationId xmlns:a16="http://schemas.microsoft.com/office/drawing/2014/main" id="{42877521-EFAA-4E1C-BA49-A546D3CAA9A8}"/>
                </a:ext>
              </a:extLst>
            </p:cNvPr>
            <p:cNvSpPr txBox="1"/>
            <p:nvPr/>
          </p:nvSpPr>
          <p:spPr>
            <a:xfrm>
              <a:off x="814956" y="401613"/>
              <a:ext cx="83344" cy="92333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it-IT" sz="600" dirty="0">
                  <a:solidFill>
                    <a:schemeClr val="accent1"/>
                  </a:solidFill>
                </a:rPr>
                <a:t>2</a:t>
              </a:r>
            </a:p>
          </p:txBody>
        </p:sp>
        <p:sp>
          <p:nvSpPr>
            <p:cNvPr id="36" name="CasellaDiTesto 35">
              <a:extLst>
                <a:ext uri="{FF2B5EF4-FFF2-40B4-BE49-F238E27FC236}">
                  <a16:creationId xmlns:a16="http://schemas.microsoft.com/office/drawing/2014/main" id="{991793C0-E627-44E5-90A7-775049B1AE30}"/>
                </a:ext>
              </a:extLst>
            </p:cNvPr>
            <p:cNvSpPr txBox="1"/>
            <p:nvPr/>
          </p:nvSpPr>
          <p:spPr>
            <a:xfrm>
              <a:off x="877153" y="401613"/>
              <a:ext cx="83344" cy="92333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it-IT" sz="600" dirty="0">
                  <a:solidFill>
                    <a:schemeClr val="accent1"/>
                  </a:solidFill>
                </a:rPr>
                <a:t>3</a:t>
              </a:r>
            </a:p>
          </p:txBody>
        </p:sp>
        <p:sp>
          <p:nvSpPr>
            <p:cNvPr id="37" name="CasellaDiTesto 36">
              <a:extLst>
                <a:ext uri="{FF2B5EF4-FFF2-40B4-BE49-F238E27FC236}">
                  <a16:creationId xmlns:a16="http://schemas.microsoft.com/office/drawing/2014/main" id="{EB68AB86-D6D7-47E0-9C88-3C2C6C198F6B}"/>
                </a:ext>
              </a:extLst>
            </p:cNvPr>
            <p:cNvSpPr txBox="1"/>
            <p:nvPr/>
          </p:nvSpPr>
          <p:spPr>
            <a:xfrm>
              <a:off x="937116" y="401613"/>
              <a:ext cx="83344" cy="92333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it-IT" sz="600" dirty="0">
                  <a:solidFill>
                    <a:schemeClr val="accent1"/>
                  </a:solidFill>
                </a:rPr>
                <a:t>…</a:t>
              </a:r>
            </a:p>
          </p:txBody>
        </p:sp>
        <p:sp>
          <p:nvSpPr>
            <p:cNvPr id="38" name="CasellaDiTesto 37">
              <a:extLst>
                <a:ext uri="{FF2B5EF4-FFF2-40B4-BE49-F238E27FC236}">
                  <a16:creationId xmlns:a16="http://schemas.microsoft.com/office/drawing/2014/main" id="{88B1667F-3560-4FA5-AD3F-7D2483A3291F}"/>
                </a:ext>
              </a:extLst>
            </p:cNvPr>
            <p:cNvSpPr txBox="1"/>
            <p:nvPr/>
          </p:nvSpPr>
          <p:spPr>
            <a:xfrm rot="5400000">
              <a:off x="607887" y="542435"/>
              <a:ext cx="92333" cy="92333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 anchorCtr="0">
              <a:spAutoFit/>
            </a:bodyPr>
            <a:lstStyle/>
            <a:p>
              <a:pPr algn="ctr"/>
              <a:r>
                <a:rPr lang="it-IT" sz="600" dirty="0">
                  <a:solidFill>
                    <a:schemeClr val="accent1"/>
                  </a:solidFill>
                </a:rPr>
                <a:t>1</a:t>
              </a:r>
            </a:p>
          </p:txBody>
        </p:sp>
        <p:sp>
          <p:nvSpPr>
            <p:cNvPr id="39" name="CasellaDiTesto 38">
              <a:extLst>
                <a:ext uri="{FF2B5EF4-FFF2-40B4-BE49-F238E27FC236}">
                  <a16:creationId xmlns:a16="http://schemas.microsoft.com/office/drawing/2014/main" id="{2B027697-A07E-4A08-86FC-DA6AADBEBA19}"/>
                </a:ext>
              </a:extLst>
            </p:cNvPr>
            <p:cNvSpPr txBox="1"/>
            <p:nvPr/>
          </p:nvSpPr>
          <p:spPr>
            <a:xfrm rot="5400000">
              <a:off x="607887" y="605727"/>
              <a:ext cx="92333" cy="92333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 anchorCtr="0">
              <a:spAutoFit/>
            </a:bodyPr>
            <a:lstStyle/>
            <a:p>
              <a:pPr algn="ctr"/>
              <a:r>
                <a:rPr lang="it-IT" sz="600" dirty="0">
                  <a:solidFill>
                    <a:schemeClr val="accent1"/>
                  </a:solidFill>
                </a:rPr>
                <a:t>2</a:t>
              </a:r>
            </a:p>
          </p:txBody>
        </p:sp>
        <p:sp>
          <p:nvSpPr>
            <p:cNvPr id="40" name="CasellaDiTesto 39">
              <a:extLst>
                <a:ext uri="{FF2B5EF4-FFF2-40B4-BE49-F238E27FC236}">
                  <a16:creationId xmlns:a16="http://schemas.microsoft.com/office/drawing/2014/main" id="{89F6C440-AA55-4FC8-B8AA-5438EE6B5ADC}"/>
                </a:ext>
              </a:extLst>
            </p:cNvPr>
            <p:cNvSpPr txBox="1"/>
            <p:nvPr/>
          </p:nvSpPr>
          <p:spPr>
            <a:xfrm rot="5400000">
              <a:off x="607887" y="665676"/>
              <a:ext cx="92333" cy="96830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 anchorCtr="0">
              <a:spAutoFit/>
            </a:bodyPr>
            <a:lstStyle/>
            <a:p>
              <a:pPr algn="ctr"/>
              <a:r>
                <a:rPr lang="it-IT" sz="600" dirty="0">
                  <a:solidFill>
                    <a:schemeClr val="accent1"/>
                  </a:solidFill>
                </a:rPr>
                <a:t>3</a:t>
              </a:r>
            </a:p>
          </p:txBody>
        </p:sp>
        <p:sp>
          <p:nvSpPr>
            <p:cNvPr id="41" name="CasellaDiTesto 40">
              <a:extLst>
                <a:ext uri="{FF2B5EF4-FFF2-40B4-BE49-F238E27FC236}">
                  <a16:creationId xmlns:a16="http://schemas.microsoft.com/office/drawing/2014/main" id="{1CE29CF8-DAE9-48A2-A20A-7932A69F13E5}"/>
                </a:ext>
              </a:extLst>
            </p:cNvPr>
            <p:cNvSpPr txBox="1"/>
            <p:nvPr/>
          </p:nvSpPr>
          <p:spPr>
            <a:xfrm rot="5400000">
              <a:off x="630346" y="736151"/>
              <a:ext cx="92333" cy="92333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algn="ctr"/>
              <a:r>
                <a:rPr lang="it-IT" sz="600" dirty="0">
                  <a:solidFill>
                    <a:schemeClr val="accent1"/>
                  </a:solidFill>
                </a:rPr>
                <a:t>…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CasellaDiTesto 42">
                  <a:extLst>
                    <a:ext uri="{FF2B5EF4-FFF2-40B4-BE49-F238E27FC236}">
                      <a16:creationId xmlns:a16="http://schemas.microsoft.com/office/drawing/2014/main" id="{C66FB9AE-7890-4A9E-9711-175835FDAA1A}"/>
                    </a:ext>
                  </a:extLst>
                </p:cNvPr>
                <p:cNvSpPr txBox="1"/>
                <p:nvPr/>
              </p:nvSpPr>
              <p:spPr>
                <a:xfrm>
                  <a:off x="1405414" y="425195"/>
                  <a:ext cx="83344" cy="9233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60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it-IT" sz="600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43" name="CasellaDiTesto 42">
                  <a:extLst>
                    <a:ext uri="{FF2B5EF4-FFF2-40B4-BE49-F238E27FC236}">
                      <a16:creationId xmlns:a16="http://schemas.microsoft.com/office/drawing/2014/main" id="{C66FB9AE-7890-4A9E-9711-175835FDAA1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05414" y="425195"/>
                  <a:ext cx="83344" cy="92333"/>
                </a:xfrm>
                <a:prstGeom prst="rect">
                  <a:avLst/>
                </a:prstGeom>
                <a:blipFill>
                  <a:blip r:embed="rId2"/>
                  <a:stretch>
                    <a:fillRect l="-15385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CasellaDiTesto 43">
                  <a:extLst>
                    <a:ext uri="{FF2B5EF4-FFF2-40B4-BE49-F238E27FC236}">
                      <a16:creationId xmlns:a16="http://schemas.microsoft.com/office/drawing/2014/main" id="{C2911A34-03F1-4ED0-AA56-625701871940}"/>
                    </a:ext>
                  </a:extLst>
                </p:cNvPr>
                <p:cNvSpPr txBox="1"/>
                <p:nvPr/>
              </p:nvSpPr>
              <p:spPr>
                <a:xfrm>
                  <a:off x="644111" y="1110807"/>
                  <a:ext cx="83344" cy="9233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6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it-IT" sz="600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44" name="CasellaDiTesto 43">
                  <a:extLst>
                    <a:ext uri="{FF2B5EF4-FFF2-40B4-BE49-F238E27FC236}">
                      <a16:creationId xmlns:a16="http://schemas.microsoft.com/office/drawing/2014/main" id="{C2911A34-03F1-4ED0-AA56-62570187194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4111" y="1110807"/>
                  <a:ext cx="83344" cy="92333"/>
                </a:xfrm>
                <a:prstGeom prst="rect">
                  <a:avLst/>
                </a:prstGeom>
                <a:blipFill>
                  <a:blip r:embed="rId3"/>
                  <a:stretch>
                    <a:fillRect l="-30769" b="-33333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8" name="Connettore diritto 57">
              <a:extLst>
                <a:ext uri="{FF2B5EF4-FFF2-40B4-BE49-F238E27FC236}">
                  <a16:creationId xmlns:a16="http://schemas.microsoft.com/office/drawing/2014/main" id="{7350C42E-5766-42B5-8D4F-705336FB7241}"/>
                </a:ext>
              </a:extLst>
            </p:cNvPr>
            <p:cNvCxnSpPr>
              <a:cxnSpLocks/>
            </p:cNvCxnSpPr>
            <p:nvPr/>
          </p:nvCxnSpPr>
          <p:spPr>
            <a:xfrm>
              <a:off x="1102933" y="484032"/>
              <a:ext cx="0" cy="5049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ttore diritto 58">
              <a:extLst>
                <a:ext uri="{FF2B5EF4-FFF2-40B4-BE49-F238E27FC236}">
                  <a16:creationId xmlns:a16="http://schemas.microsoft.com/office/drawing/2014/main" id="{76A1C12B-BCC1-4E53-9544-F995D4A15793}"/>
                </a:ext>
              </a:extLst>
            </p:cNvPr>
            <p:cNvCxnSpPr>
              <a:cxnSpLocks/>
            </p:cNvCxnSpPr>
            <p:nvPr/>
          </p:nvCxnSpPr>
          <p:spPr>
            <a:xfrm>
              <a:off x="1164750" y="484032"/>
              <a:ext cx="0" cy="5049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ttore diritto 59">
              <a:extLst>
                <a:ext uri="{FF2B5EF4-FFF2-40B4-BE49-F238E27FC236}">
                  <a16:creationId xmlns:a16="http://schemas.microsoft.com/office/drawing/2014/main" id="{8A9C8CB7-B9C4-46B5-81F8-7C0E71FCFBF2}"/>
                </a:ext>
              </a:extLst>
            </p:cNvPr>
            <p:cNvCxnSpPr>
              <a:cxnSpLocks/>
            </p:cNvCxnSpPr>
            <p:nvPr/>
          </p:nvCxnSpPr>
          <p:spPr>
            <a:xfrm>
              <a:off x="1288384" y="484032"/>
              <a:ext cx="0" cy="5049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ttore diritto 60">
              <a:extLst>
                <a:ext uri="{FF2B5EF4-FFF2-40B4-BE49-F238E27FC236}">
                  <a16:creationId xmlns:a16="http://schemas.microsoft.com/office/drawing/2014/main" id="{51DD3D17-953F-4535-83A4-ACD536D8EF1F}"/>
                </a:ext>
              </a:extLst>
            </p:cNvPr>
            <p:cNvCxnSpPr>
              <a:cxnSpLocks/>
            </p:cNvCxnSpPr>
            <p:nvPr/>
          </p:nvCxnSpPr>
          <p:spPr>
            <a:xfrm>
              <a:off x="1226567" y="484032"/>
              <a:ext cx="0" cy="5049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ttore diritto 63">
              <a:extLst>
                <a:ext uri="{FF2B5EF4-FFF2-40B4-BE49-F238E27FC236}">
                  <a16:creationId xmlns:a16="http://schemas.microsoft.com/office/drawing/2014/main" id="{E24E6415-F4B7-4800-8540-7BE2F77AD62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06271" y="876260"/>
              <a:ext cx="0" cy="5049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ttore diritto 64">
              <a:extLst>
                <a:ext uri="{FF2B5EF4-FFF2-40B4-BE49-F238E27FC236}">
                  <a16:creationId xmlns:a16="http://schemas.microsoft.com/office/drawing/2014/main" id="{36BC1421-F66D-4A20-BE8F-6D55FCAB4D6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06271" y="938077"/>
              <a:ext cx="0" cy="5049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ttore diritto 65">
              <a:extLst>
                <a:ext uri="{FF2B5EF4-FFF2-40B4-BE49-F238E27FC236}">
                  <a16:creationId xmlns:a16="http://schemas.microsoft.com/office/drawing/2014/main" id="{C636CE2A-74D8-4D1A-AD53-382FD871484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06271" y="1061711"/>
              <a:ext cx="0" cy="5049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ttore diritto 66">
              <a:extLst>
                <a:ext uri="{FF2B5EF4-FFF2-40B4-BE49-F238E27FC236}">
                  <a16:creationId xmlns:a16="http://schemas.microsoft.com/office/drawing/2014/main" id="{2AE06A88-A0C0-4E3F-BE03-6F9EA23A62D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06271" y="999894"/>
              <a:ext cx="0" cy="5049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uppo 7">
            <a:extLst>
              <a:ext uri="{FF2B5EF4-FFF2-40B4-BE49-F238E27FC236}">
                <a16:creationId xmlns:a16="http://schemas.microsoft.com/office/drawing/2014/main" id="{E8BF6F93-65F5-4C06-8129-7B28F1172DA3}"/>
              </a:ext>
            </a:extLst>
          </p:cNvPr>
          <p:cNvGrpSpPr/>
          <p:nvPr/>
        </p:nvGrpSpPr>
        <p:grpSpPr>
          <a:xfrm>
            <a:off x="963672" y="541140"/>
            <a:ext cx="704597" cy="549820"/>
            <a:chOff x="783812" y="567337"/>
            <a:chExt cx="704597" cy="54982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CasellaDiTesto 44">
                  <a:extLst>
                    <a:ext uri="{FF2B5EF4-FFF2-40B4-BE49-F238E27FC236}">
                      <a16:creationId xmlns:a16="http://schemas.microsoft.com/office/drawing/2014/main" id="{9989BC03-53C0-47CA-93DF-6F633FD309AC}"/>
                    </a:ext>
                  </a:extLst>
                </p:cNvPr>
                <p:cNvSpPr txBox="1"/>
                <p:nvPr/>
              </p:nvSpPr>
              <p:spPr>
                <a:xfrm>
                  <a:off x="783812" y="567337"/>
                  <a:ext cx="281323" cy="9233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0">
                  <a:spAutoFit/>
                </a:bodyPr>
                <a:lstStyle/>
                <a:p>
                  <a:pPr algn="ctr"/>
                  <a:r>
                    <a:rPr lang="it-IT" sz="600" dirty="0">
                      <a:solidFill>
                        <a:schemeClr val="accent1"/>
                      </a:solidFill>
                    </a:rPr>
                    <a:t>(</a:t>
                  </a:r>
                  <a14:m>
                    <m:oMath xmlns:m="http://schemas.openxmlformats.org/officeDocument/2006/math">
                      <m:r>
                        <a:rPr lang="it-IT" sz="60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𝑟𝑥</m:t>
                      </m:r>
                    </m:oMath>
                  </a14:m>
                  <a:r>
                    <a:rPr lang="it-IT" sz="600" dirty="0" err="1">
                      <a:solidFill>
                        <a:schemeClr val="accent1"/>
                      </a:solidFill>
                    </a:rPr>
                    <a:t>,</a:t>
                  </a:r>
                  <a14:m>
                    <m:oMath xmlns:m="http://schemas.openxmlformats.org/officeDocument/2006/math">
                      <m:r>
                        <a:rPr lang="it-IT" sz="60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𝑟𝑦</m:t>
                      </m:r>
                    </m:oMath>
                  </a14:m>
                  <a:r>
                    <a:rPr lang="it-IT" sz="600" dirty="0">
                      <a:solidFill>
                        <a:schemeClr val="accent1"/>
                      </a:solidFill>
                    </a:rPr>
                    <a:t>)</a:t>
                  </a:r>
                </a:p>
              </p:txBody>
            </p:sp>
          </mc:Choice>
          <mc:Fallback xmlns="">
            <p:sp>
              <p:nvSpPr>
                <p:cNvPr id="45" name="CasellaDiTesto 44">
                  <a:extLst>
                    <a:ext uri="{FF2B5EF4-FFF2-40B4-BE49-F238E27FC236}">
                      <a16:creationId xmlns:a16="http://schemas.microsoft.com/office/drawing/2014/main" id="{9989BC03-53C0-47CA-93DF-6F633FD309A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3812" y="567337"/>
                  <a:ext cx="281323" cy="92333"/>
                </a:xfrm>
                <a:prstGeom prst="rect">
                  <a:avLst/>
                </a:prstGeom>
                <a:blipFill>
                  <a:blip r:embed="rId4"/>
                  <a:stretch>
                    <a:fillRect l="-8696" t="-40000" r="-8696" b="-53333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" name="Gruppo 1">
              <a:extLst>
                <a:ext uri="{FF2B5EF4-FFF2-40B4-BE49-F238E27FC236}">
                  <a16:creationId xmlns:a16="http://schemas.microsoft.com/office/drawing/2014/main" id="{D4D95401-7D09-4A34-B71A-4205522CEFCF}"/>
                </a:ext>
              </a:extLst>
            </p:cNvPr>
            <p:cNvGrpSpPr/>
            <p:nvPr/>
          </p:nvGrpSpPr>
          <p:grpSpPr>
            <a:xfrm>
              <a:off x="1033973" y="651252"/>
              <a:ext cx="138366" cy="319512"/>
              <a:chOff x="843962" y="701213"/>
              <a:chExt cx="138366" cy="319512"/>
            </a:xfrm>
          </p:grpSpPr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1F1E18D8-C5AE-4767-AD3C-CC60B89303D2}"/>
                  </a:ext>
                </a:extLst>
              </p:cNvPr>
              <p:cNvSpPr/>
              <p:nvPr/>
            </p:nvSpPr>
            <p:spPr>
              <a:xfrm>
                <a:off x="855799" y="715156"/>
                <a:ext cx="126529" cy="305569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6" name="Ovale 45">
                <a:extLst>
                  <a:ext uri="{FF2B5EF4-FFF2-40B4-BE49-F238E27FC236}">
                    <a16:creationId xmlns:a16="http://schemas.microsoft.com/office/drawing/2014/main" id="{D6620632-E74F-4FAF-AA8D-6185B70F3B5C}"/>
                  </a:ext>
                </a:extLst>
              </p:cNvPr>
              <p:cNvSpPr/>
              <p:nvPr/>
            </p:nvSpPr>
            <p:spPr>
              <a:xfrm flipV="1">
                <a:off x="843962" y="701213"/>
                <a:ext cx="21600" cy="2160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CasellaDiTesto 47">
                  <a:extLst>
                    <a:ext uri="{FF2B5EF4-FFF2-40B4-BE49-F238E27FC236}">
                      <a16:creationId xmlns:a16="http://schemas.microsoft.com/office/drawing/2014/main" id="{EC49A636-9E25-475D-8C18-8CD0FC7D9A41}"/>
                    </a:ext>
                  </a:extLst>
                </p:cNvPr>
                <p:cNvSpPr txBox="1"/>
                <p:nvPr/>
              </p:nvSpPr>
              <p:spPr>
                <a:xfrm>
                  <a:off x="981971" y="1024824"/>
                  <a:ext cx="281323" cy="9233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60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𝑟𝑤</m:t>
                        </m:r>
                      </m:oMath>
                    </m:oMathPara>
                  </a14:m>
                  <a:endParaRPr lang="it-IT" sz="600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48" name="CasellaDiTesto 47">
                  <a:extLst>
                    <a:ext uri="{FF2B5EF4-FFF2-40B4-BE49-F238E27FC236}">
                      <a16:creationId xmlns:a16="http://schemas.microsoft.com/office/drawing/2014/main" id="{EC49A636-9E25-475D-8C18-8CD0FC7D9A4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81971" y="1024824"/>
                  <a:ext cx="281323" cy="92333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" name="Parentesi graffa chiusa 6">
              <a:extLst>
                <a:ext uri="{FF2B5EF4-FFF2-40B4-BE49-F238E27FC236}">
                  <a16:creationId xmlns:a16="http://schemas.microsoft.com/office/drawing/2014/main" id="{C655F552-F559-4AF8-BD9A-97E63767F82B}"/>
                </a:ext>
              </a:extLst>
            </p:cNvPr>
            <p:cNvSpPr/>
            <p:nvPr/>
          </p:nvSpPr>
          <p:spPr>
            <a:xfrm>
              <a:off x="1182881" y="663761"/>
              <a:ext cx="65474" cy="306808"/>
            </a:xfrm>
            <a:prstGeom prst="rightBrace">
              <a:avLst>
                <a:gd name="adj1" fmla="val 57994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3" name="Parentesi graffa chiusa 52">
              <a:extLst>
                <a:ext uri="{FF2B5EF4-FFF2-40B4-BE49-F238E27FC236}">
                  <a16:creationId xmlns:a16="http://schemas.microsoft.com/office/drawing/2014/main" id="{C44990AD-972E-44B6-BDBC-388A798771CF}"/>
                </a:ext>
              </a:extLst>
            </p:cNvPr>
            <p:cNvSpPr/>
            <p:nvPr/>
          </p:nvSpPr>
          <p:spPr>
            <a:xfrm rot="5400000">
              <a:off x="1083369" y="944682"/>
              <a:ext cx="47623" cy="126000"/>
            </a:xfrm>
            <a:prstGeom prst="rightBrace">
              <a:avLst>
                <a:gd name="adj1" fmla="val 77804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CasellaDiTesto 53">
                  <a:extLst>
                    <a:ext uri="{FF2B5EF4-FFF2-40B4-BE49-F238E27FC236}">
                      <a16:creationId xmlns:a16="http://schemas.microsoft.com/office/drawing/2014/main" id="{C4D1EAAC-8C1B-4353-B27D-30D3CE5064E9}"/>
                    </a:ext>
                  </a:extLst>
                </p:cNvPr>
                <p:cNvSpPr txBox="1"/>
                <p:nvPr/>
              </p:nvSpPr>
              <p:spPr>
                <a:xfrm>
                  <a:off x="1207086" y="766226"/>
                  <a:ext cx="281323" cy="9233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6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𝑟h</m:t>
                        </m:r>
                      </m:oMath>
                    </m:oMathPara>
                  </a14:m>
                  <a:endParaRPr lang="it-IT" sz="600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54" name="CasellaDiTesto 53">
                  <a:extLst>
                    <a:ext uri="{FF2B5EF4-FFF2-40B4-BE49-F238E27FC236}">
                      <a16:creationId xmlns:a16="http://schemas.microsoft.com/office/drawing/2014/main" id="{C4D1EAAC-8C1B-4353-B27D-30D3CE5064E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07086" y="766226"/>
                  <a:ext cx="281323" cy="92333"/>
                </a:xfrm>
                <a:prstGeom prst="rect">
                  <a:avLst/>
                </a:prstGeom>
                <a:blipFill>
                  <a:blip r:embed="rId6"/>
                  <a:stretch>
                    <a:fillRect b="-6250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1" name="Gruppo 10">
            <a:extLst>
              <a:ext uri="{FF2B5EF4-FFF2-40B4-BE49-F238E27FC236}">
                <a16:creationId xmlns:a16="http://schemas.microsoft.com/office/drawing/2014/main" id="{71E700D9-67F2-48EA-99B1-432D5562C737}"/>
              </a:ext>
            </a:extLst>
          </p:cNvPr>
          <p:cNvGrpSpPr/>
          <p:nvPr/>
        </p:nvGrpSpPr>
        <p:grpSpPr>
          <a:xfrm>
            <a:off x="807586" y="719959"/>
            <a:ext cx="236369" cy="236369"/>
            <a:chOff x="810761" y="713609"/>
            <a:chExt cx="236369" cy="236369"/>
          </a:xfrm>
        </p:grpSpPr>
        <p:sp>
          <p:nvSpPr>
            <p:cNvPr id="9" name="Ovale 8">
              <a:extLst>
                <a:ext uri="{FF2B5EF4-FFF2-40B4-BE49-F238E27FC236}">
                  <a16:creationId xmlns:a16="http://schemas.microsoft.com/office/drawing/2014/main" id="{CE9E37E9-4288-4B01-B87B-45E55BF10EA3}"/>
                </a:ext>
              </a:extLst>
            </p:cNvPr>
            <p:cNvSpPr/>
            <p:nvPr/>
          </p:nvSpPr>
          <p:spPr>
            <a:xfrm>
              <a:off x="810761" y="713609"/>
              <a:ext cx="236369" cy="236369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7" name="Ovale 56">
              <a:extLst>
                <a:ext uri="{FF2B5EF4-FFF2-40B4-BE49-F238E27FC236}">
                  <a16:creationId xmlns:a16="http://schemas.microsoft.com/office/drawing/2014/main" id="{2A6EEB91-12A2-47D6-A785-1F1ABA4D8FF3}"/>
                </a:ext>
              </a:extLst>
            </p:cNvPr>
            <p:cNvSpPr/>
            <p:nvPr/>
          </p:nvSpPr>
          <p:spPr>
            <a:xfrm flipV="1">
              <a:off x="918145" y="820993"/>
              <a:ext cx="21600" cy="216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CasellaDiTesto 61">
                <a:extLst>
                  <a:ext uri="{FF2B5EF4-FFF2-40B4-BE49-F238E27FC236}">
                    <a16:creationId xmlns:a16="http://schemas.microsoft.com/office/drawing/2014/main" id="{32FDA281-B3DB-4209-9772-83CFE10A86C0}"/>
                  </a:ext>
                </a:extLst>
              </p:cNvPr>
              <p:cNvSpPr txBox="1"/>
              <p:nvPr/>
            </p:nvSpPr>
            <p:spPr>
              <a:xfrm>
                <a:off x="899943" y="735010"/>
                <a:ext cx="281323" cy="9233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it-IT" sz="600" dirty="0">
                    <a:solidFill>
                      <a:schemeClr val="accent1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600" b="0" i="0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c</m:t>
                    </m:r>
                    <m:r>
                      <a:rPr lang="it-IT" sz="60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it-IT" sz="600" dirty="0" err="1">
                    <a:solidFill>
                      <a:schemeClr val="accent1"/>
                    </a:solidFill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600" b="0" i="0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c</m:t>
                    </m:r>
                    <m:r>
                      <a:rPr lang="it-IT" sz="60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it-IT" sz="600" dirty="0">
                    <a:solidFill>
                      <a:schemeClr val="accent1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62" name="CasellaDiTesto 61">
                <a:extLst>
                  <a:ext uri="{FF2B5EF4-FFF2-40B4-BE49-F238E27FC236}">
                    <a16:creationId xmlns:a16="http://schemas.microsoft.com/office/drawing/2014/main" id="{32FDA281-B3DB-4209-9772-83CFE10A86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943" y="735010"/>
                <a:ext cx="281323" cy="92333"/>
              </a:xfrm>
              <a:prstGeom prst="rect">
                <a:avLst/>
              </a:prstGeom>
              <a:blipFill>
                <a:blip r:embed="rId7"/>
                <a:stretch>
                  <a:fillRect l="-10870" t="-40000" r="-6522" b="-533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Connettore diritto 23">
            <a:extLst>
              <a:ext uri="{FF2B5EF4-FFF2-40B4-BE49-F238E27FC236}">
                <a16:creationId xmlns:a16="http://schemas.microsoft.com/office/drawing/2014/main" id="{67F28EFA-868D-4EBD-ABE1-3537D0F9C6B2}"/>
              </a:ext>
            </a:extLst>
          </p:cNvPr>
          <p:cNvCxnSpPr>
            <a:cxnSpLocks/>
          </p:cNvCxnSpPr>
          <p:nvPr/>
        </p:nvCxnSpPr>
        <p:spPr>
          <a:xfrm flipV="1">
            <a:off x="924977" y="846081"/>
            <a:ext cx="0" cy="1181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CasellaDiTesto 62">
                <a:extLst>
                  <a:ext uri="{FF2B5EF4-FFF2-40B4-BE49-F238E27FC236}">
                    <a16:creationId xmlns:a16="http://schemas.microsoft.com/office/drawing/2014/main" id="{50BEE38D-8633-4736-B955-4EC023375225}"/>
                  </a:ext>
                </a:extLst>
              </p:cNvPr>
              <p:cNvSpPr txBox="1"/>
              <p:nvPr/>
            </p:nvSpPr>
            <p:spPr>
              <a:xfrm>
                <a:off x="746933" y="847531"/>
                <a:ext cx="281323" cy="9233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60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𝑐𝑟</m:t>
                      </m:r>
                    </m:oMath>
                  </m:oMathPara>
                </a14:m>
                <a:endParaRPr lang="it-IT" sz="6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63" name="CasellaDiTesto 62">
                <a:extLst>
                  <a:ext uri="{FF2B5EF4-FFF2-40B4-BE49-F238E27FC236}">
                    <a16:creationId xmlns:a16="http://schemas.microsoft.com/office/drawing/2014/main" id="{50BEE38D-8633-4736-B955-4EC0233752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933" y="847531"/>
                <a:ext cx="281323" cy="92333"/>
              </a:xfrm>
              <a:prstGeom prst="rect">
                <a:avLst/>
              </a:prstGeom>
              <a:blipFill>
                <a:blip r:embed="rId8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36745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Gruppo 68">
            <a:extLst>
              <a:ext uri="{FF2B5EF4-FFF2-40B4-BE49-F238E27FC236}">
                <a16:creationId xmlns:a16="http://schemas.microsoft.com/office/drawing/2014/main" id="{5E92D72E-F26D-4B12-8781-FDAA95B02CA6}"/>
              </a:ext>
            </a:extLst>
          </p:cNvPr>
          <p:cNvGrpSpPr/>
          <p:nvPr/>
        </p:nvGrpSpPr>
        <p:grpSpPr>
          <a:xfrm>
            <a:off x="4290446" y="938718"/>
            <a:ext cx="884804" cy="975857"/>
            <a:chOff x="541564" y="321924"/>
            <a:chExt cx="884804" cy="975857"/>
          </a:xfrm>
        </p:grpSpPr>
        <p:cxnSp>
          <p:nvCxnSpPr>
            <p:cNvPr id="70" name="Connettore 2 69">
              <a:extLst>
                <a:ext uri="{FF2B5EF4-FFF2-40B4-BE49-F238E27FC236}">
                  <a16:creationId xmlns:a16="http://schemas.microsoft.com/office/drawing/2014/main" id="{5BCEEEF7-34AF-46CB-B590-1E11738F7870}"/>
                </a:ext>
              </a:extLst>
            </p:cNvPr>
            <p:cNvCxnSpPr>
              <a:cxnSpLocks/>
            </p:cNvCxnSpPr>
            <p:nvPr/>
          </p:nvCxnSpPr>
          <p:spPr>
            <a:xfrm>
              <a:off x="731520" y="339635"/>
              <a:ext cx="0" cy="958146"/>
            </a:xfrm>
            <a:prstGeom prst="straightConnector1">
              <a:avLst/>
            </a:prstGeom>
            <a:ln w="952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ttore 2 70">
              <a:extLst>
                <a:ext uri="{FF2B5EF4-FFF2-40B4-BE49-F238E27FC236}">
                  <a16:creationId xmlns:a16="http://schemas.microsoft.com/office/drawing/2014/main" id="{BF1CB372-2A5C-40FB-8E10-0D51472BDA7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1564" y="531229"/>
              <a:ext cx="884804" cy="1"/>
            </a:xfrm>
            <a:prstGeom prst="straightConnector1">
              <a:avLst/>
            </a:prstGeom>
            <a:ln w="952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CasellaDiTesto 74">
              <a:extLst>
                <a:ext uri="{FF2B5EF4-FFF2-40B4-BE49-F238E27FC236}">
                  <a16:creationId xmlns:a16="http://schemas.microsoft.com/office/drawing/2014/main" id="{A7FB2D5A-A21A-4A60-B083-D2E71DC2703F}"/>
                </a:ext>
              </a:extLst>
            </p:cNvPr>
            <p:cNvSpPr txBox="1"/>
            <p:nvPr/>
          </p:nvSpPr>
          <p:spPr>
            <a:xfrm>
              <a:off x="648176" y="434558"/>
              <a:ext cx="83344" cy="92333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it-IT" sz="600" dirty="0">
                  <a:solidFill>
                    <a:schemeClr val="accent1"/>
                  </a:solidFill>
                </a:rPr>
                <a:t>0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6" name="CasellaDiTesto 75">
                  <a:extLst>
                    <a:ext uri="{FF2B5EF4-FFF2-40B4-BE49-F238E27FC236}">
                      <a16:creationId xmlns:a16="http://schemas.microsoft.com/office/drawing/2014/main" id="{BDF76B42-1962-400E-8DE9-ED9EDE6D5ECD}"/>
                    </a:ext>
                  </a:extLst>
                </p:cNvPr>
                <p:cNvSpPr txBox="1"/>
                <p:nvPr/>
              </p:nvSpPr>
              <p:spPr>
                <a:xfrm>
                  <a:off x="1288384" y="425195"/>
                  <a:ext cx="83344" cy="9233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60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it-IT" sz="600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76" name="CasellaDiTesto 75">
                  <a:extLst>
                    <a:ext uri="{FF2B5EF4-FFF2-40B4-BE49-F238E27FC236}">
                      <a16:creationId xmlns:a16="http://schemas.microsoft.com/office/drawing/2014/main" id="{BDF76B42-1962-400E-8DE9-ED9EDE6D5EC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88384" y="425195"/>
                  <a:ext cx="83344" cy="92333"/>
                </a:xfrm>
                <a:prstGeom prst="rect">
                  <a:avLst/>
                </a:prstGeom>
                <a:blipFill>
                  <a:blip r:embed="rId2"/>
                  <a:stretch>
                    <a:fillRect l="-14286" b="-6667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7" name="CasellaDiTesto 76">
                  <a:extLst>
                    <a:ext uri="{FF2B5EF4-FFF2-40B4-BE49-F238E27FC236}">
                      <a16:creationId xmlns:a16="http://schemas.microsoft.com/office/drawing/2014/main" id="{B3C5C1E9-8C94-4422-AFED-F38908745673}"/>
                    </a:ext>
                  </a:extLst>
                </p:cNvPr>
                <p:cNvSpPr txBox="1"/>
                <p:nvPr/>
              </p:nvSpPr>
              <p:spPr>
                <a:xfrm>
                  <a:off x="644111" y="1110807"/>
                  <a:ext cx="83344" cy="9233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6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it-IT" sz="600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77" name="CasellaDiTesto 76">
                  <a:extLst>
                    <a:ext uri="{FF2B5EF4-FFF2-40B4-BE49-F238E27FC236}">
                      <a16:creationId xmlns:a16="http://schemas.microsoft.com/office/drawing/2014/main" id="{B3C5C1E9-8C94-4422-AFED-F3890874567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4111" y="1110807"/>
                  <a:ext cx="83344" cy="92333"/>
                </a:xfrm>
                <a:prstGeom prst="rect">
                  <a:avLst/>
                </a:prstGeom>
                <a:blipFill>
                  <a:blip r:embed="rId3"/>
                  <a:stretch>
                    <a:fillRect l="-30769" b="-25000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3" name="CasellaDiTesto 182">
                  <a:extLst>
                    <a:ext uri="{FF2B5EF4-FFF2-40B4-BE49-F238E27FC236}">
                      <a16:creationId xmlns:a16="http://schemas.microsoft.com/office/drawing/2014/main" id="{6C39EDFD-7E64-4CD1-A1B7-802B91D692BD}"/>
                    </a:ext>
                  </a:extLst>
                </p:cNvPr>
                <p:cNvSpPr txBox="1"/>
                <p:nvPr/>
              </p:nvSpPr>
              <p:spPr>
                <a:xfrm>
                  <a:off x="875236" y="427159"/>
                  <a:ext cx="83344" cy="9233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60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𝑟𝑥</m:t>
                        </m:r>
                      </m:oMath>
                    </m:oMathPara>
                  </a14:m>
                  <a:endParaRPr lang="it-IT" sz="600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183" name="CasellaDiTesto 182">
                  <a:extLst>
                    <a:ext uri="{FF2B5EF4-FFF2-40B4-BE49-F238E27FC236}">
                      <a16:creationId xmlns:a16="http://schemas.microsoft.com/office/drawing/2014/main" id="{6C39EDFD-7E64-4CD1-A1B7-802B91D692B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5236" y="427159"/>
                  <a:ext cx="83344" cy="92333"/>
                </a:xfrm>
                <a:prstGeom prst="rect">
                  <a:avLst/>
                </a:prstGeom>
                <a:blipFill>
                  <a:blip r:embed="rId4"/>
                  <a:stretch>
                    <a:fillRect l="-38462" r="-15385" b="-6667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4" name="CasellaDiTesto 183">
                  <a:extLst>
                    <a:ext uri="{FF2B5EF4-FFF2-40B4-BE49-F238E27FC236}">
                      <a16:creationId xmlns:a16="http://schemas.microsoft.com/office/drawing/2014/main" id="{885B8C50-2F5D-44BA-9DE5-F8E3180C32C5}"/>
                    </a:ext>
                  </a:extLst>
                </p:cNvPr>
                <p:cNvSpPr txBox="1"/>
                <p:nvPr/>
              </p:nvSpPr>
              <p:spPr>
                <a:xfrm>
                  <a:off x="971423" y="427159"/>
                  <a:ext cx="83344" cy="9233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0">
                  <a:spAutoFit/>
                </a:bodyPr>
                <a:lstStyle/>
                <a:p>
                  <a:pPr algn="ctr"/>
                  <a:r>
                    <a:rPr lang="it-IT" sz="600" dirty="0">
                      <a:solidFill>
                        <a:schemeClr val="accent1"/>
                      </a:solidFill>
                    </a:rPr>
                    <a:t>c</a:t>
                  </a:r>
                  <a14:m>
                    <m:oMath xmlns:m="http://schemas.openxmlformats.org/officeDocument/2006/math">
                      <m:r>
                        <a:rPr lang="it-IT" sz="60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a14:m>
                  <a:endParaRPr lang="it-IT" sz="600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184" name="CasellaDiTesto 183">
                  <a:extLst>
                    <a:ext uri="{FF2B5EF4-FFF2-40B4-BE49-F238E27FC236}">
                      <a16:creationId xmlns:a16="http://schemas.microsoft.com/office/drawing/2014/main" id="{885B8C50-2F5D-44BA-9DE5-F8E3180C32C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1423" y="427159"/>
                  <a:ext cx="83344" cy="92333"/>
                </a:xfrm>
                <a:prstGeom prst="rect">
                  <a:avLst/>
                </a:prstGeom>
                <a:blipFill>
                  <a:blip r:embed="rId5"/>
                  <a:stretch>
                    <a:fillRect l="-57143" t="-33333" r="-21429" b="-60000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5" name="CasellaDiTesto 184">
                  <a:extLst>
                    <a:ext uri="{FF2B5EF4-FFF2-40B4-BE49-F238E27FC236}">
                      <a16:creationId xmlns:a16="http://schemas.microsoft.com/office/drawing/2014/main" id="{959453CA-F980-489A-9B75-8CE52399DC2B}"/>
                    </a:ext>
                  </a:extLst>
                </p:cNvPr>
                <p:cNvSpPr txBox="1"/>
                <p:nvPr/>
              </p:nvSpPr>
              <p:spPr>
                <a:xfrm>
                  <a:off x="1076265" y="321924"/>
                  <a:ext cx="311105" cy="9233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6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it-IT" sz="60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it-IT" sz="6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it-IT" sz="6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𝑟𝑤</m:t>
                        </m:r>
                      </m:oMath>
                    </m:oMathPara>
                  </a14:m>
                  <a:endParaRPr lang="it-IT" sz="600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185" name="CasellaDiTesto 184">
                  <a:extLst>
                    <a:ext uri="{FF2B5EF4-FFF2-40B4-BE49-F238E27FC236}">
                      <a16:creationId xmlns:a16="http://schemas.microsoft.com/office/drawing/2014/main" id="{959453CA-F980-489A-9B75-8CE52399DC2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76265" y="321924"/>
                  <a:ext cx="311105" cy="92333"/>
                </a:xfrm>
                <a:prstGeom prst="rect">
                  <a:avLst/>
                </a:prstGeom>
                <a:blipFill>
                  <a:blip r:embed="rId6"/>
                  <a:stretch>
                    <a:fillRect l="-1961" b="-20000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2" name="Gruppo 31">
            <a:extLst>
              <a:ext uri="{FF2B5EF4-FFF2-40B4-BE49-F238E27FC236}">
                <a16:creationId xmlns:a16="http://schemas.microsoft.com/office/drawing/2014/main" id="{EAE96823-CDBE-4004-931B-E54CAE72042C}"/>
              </a:ext>
            </a:extLst>
          </p:cNvPr>
          <p:cNvGrpSpPr/>
          <p:nvPr/>
        </p:nvGrpSpPr>
        <p:grpSpPr>
          <a:xfrm>
            <a:off x="4646174" y="1151323"/>
            <a:ext cx="236369" cy="301591"/>
            <a:chOff x="1302953" y="429754"/>
            <a:chExt cx="236369" cy="301591"/>
          </a:xfrm>
        </p:grpSpPr>
        <p:grpSp>
          <p:nvGrpSpPr>
            <p:cNvPr id="102" name="Gruppo 101">
              <a:extLst>
                <a:ext uri="{FF2B5EF4-FFF2-40B4-BE49-F238E27FC236}">
                  <a16:creationId xmlns:a16="http://schemas.microsoft.com/office/drawing/2014/main" id="{B43C1FF7-BD25-46BB-9182-9157C87DBB0C}"/>
                </a:ext>
              </a:extLst>
            </p:cNvPr>
            <p:cNvGrpSpPr/>
            <p:nvPr/>
          </p:nvGrpSpPr>
          <p:grpSpPr>
            <a:xfrm>
              <a:off x="1302953" y="494976"/>
              <a:ext cx="236369" cy="236369"/>
              <a:chOff x="810761" y="713609"/>
              <a:chExt cx="236369" cy="236369"/>
            </a:xfrm>
          </p:grpSpPr>
          <p:sp>
            <p:nvSpPr>
              <p:cNvPr id="103" name="Ovale 102">
                <a:extLst>
                  <a:ext uri="{FF2B5EF4-FFF2-40B4-BE49-F238E27FC236}">
                    <a16:creationId xmlns:a16="http://schemas.microsoft.com/office/drawing/2014/main" id="{D17FC7FA-3111-451E-8598-A565DF5B159E}"/>
                  </a:ext>
                </a:extLst>
              </p:cNvPr>
              <p:cNvSpPr/>
              <p:nvPr/>
            </p:nvSpPr>
            <p:spPr>
              <a:xfrm>
                <a:off x="810761" y="713609"/>
                <a:ext cx="236369" cy="236369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4" name="Ovale 103">
                <a:extLst>
                  <a:ext uri="{FF2B5EF4-FFF2-40B4-BE49-F238E27FC236}">
                    <a16:creationId xmlns:a16="http://schemas.microsoft.com/office/drawing/2014/main" id="{20FDB7BB-8292-432C-9D0C-206163640053}"/>
                  </a:ext>
                </a:extLst>
              </p:cNvPr>
              <p:cNvSpPr/>
              <p:nvPr/>
            </p:nvSpPr>
            <p:spPr>
              <a:xfrm flipV="1">
                <a:off x="918145" y="820993"/>
                <a:ext cx="21600" cy="2160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cxnSp>
          <p:nvCxnSpPr>
            <p:cNvPr id="105" name="Connettore diritto 104">
              <a:extLst>
                <a:ext uri="{FF2B5EF4-FFF2-40B4-BE49-F238E27FC236}">
                  <a16:creationId xmlns:a16="http://schemas.microsoft.com/office/drawing/2014/main" id="{3FA6E6CB-C93A-492E-BD55-15AA5D0468FB}"/>
                </a:ext>
              </a:extLst>
            </p:cNvPr>
            <p:cNvCxnSpPr>
              <a:cxnSpLocks/>
            </p:cNvCxnSpPr>
            <p:nvPr/>
          </p:nvCxnSpPr>
          <p:spPr>
            <a:xfrm>
              <a:off x="1421137" y="429754"/>
              <a:ext cx="0" cy="178762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uppo 48">
            <a:extLst>
              <a:ext uri="{FF2B5EF4-FFF2-40B4-BE49-F238E27FC236}">
                <a16:creationId xmlns:a16="http://schemas.microsoft.com/office/drawing/2014/main" id="{D958F74B-46E8-46BA-9710-AD7C1450974D}"/>
              </a:ext>
            </a:extLst>
          </p:cNvPr>
          <p:cNvGrpSpPr/>
          <p:nvPr/>
        </p:nvGrpSpPr>
        <p:grpSpPr>
          <a:xfrm>
            <a:off x="4606456" y="1151323"/>
            <a:ext cx="281323" cy="843567"/>
            <a:chOff x="1421931" y="429754"/>
            <a:chExt cx="281323" cy="843567"/>
          </a:xfrm>
        </p:grpSpPr>
        <p:grpSp>
          <p:nvGrpSpPr>
            <p:cNvPr id="96" name="Gruppo 95">
              <a:extLst>
                <a:ext uri="{FF2B5EF4-FFF2-40B4-BE49-F238E27FC236}">
                  <a16:creationId xmlns:a16="http://schemas.microsoft.com/office/drawing/2014/main" id="{7F6A3E96-5025-4A43-ABBD-14C3CEBB9DD5}"/>
                </a:ext>
              </a:extLst>
            </p:cNvPr>
            <p:cNvGrpSpPr/>
            <p:nvPr/>
          </p:nvGrpSpPr>
          <p:grpSpPr>
            <a:xfrm>
              <a:off x="1421931" y="800273"/>
              <a:ext cx="281323" cy="473048"/>
              <a:chOff x="981971" y="651252"/>
              <a:chExt cx="281323" cy="473048"/>
            </a:xfrm>
          </p:grpSpPr>
          <p:grpSp>
            <p:nvGrpSpPr>
              <p:cNvPr id="97" name="Gruppo 96">
                <a:extLst>
                  <a:ext uri="{FF2B5EF4-FFF2-40B4-BE49-F238E27FC236}">
                    <a16:creationId xmlns:a16="http://schemas.microsoft.com/office/drawing/2014/main" id="{D6E0F746-D666-42B8-82F6-4B7CB746F20F}"/>
                  </a:ext>
                </a:extLst>
              </p:cNvPr>
              <p:cNvGrpSpPr/>
              <p:nvPr/>
            </p:nvGrpSpPr>
            <p:grpSpPr>
              <a:xfrm>
                <a:off x="1033973" y="651252"/>
                <a:ext cx="152629" cy="319512"/>
                <a:chOff x="843962" y="701213"/>
                <a:chExt cx="152629" cy="319512"/>
              </a:xfrm>
            </p:grpSpPr>
            <p:sp>
              <p:nvSpPr>
                <p:cNvPr id="100" name="Rettangolo 99">
                  <a:extLst>
                    <a:ext uri="{FF2B5EF4-FFF2-40B4-BE49-F238E27FC236}">
                      <a16:creationId xmlns:a16="http://schemas.microsoft.com/office/drawing/2014/main" id="{AEBF6E2A-AB3C-4D18-90DD-E6C32179B9B8}"/>
                    </a:ext>
                  </a:extLst>
                </p:cNvPr>
                <p:cNvSpPr/>
                <p:nvPr/>
              </p:nvSpPr>
              <p:spPr>
                <a:xfrm>
                  <a:off x="855799" y="715156"/>
                  <a:ext cx="126529" cy="305569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01" name="Ovale 100">
                  <a:extLst>
                    <a:ext uri="{FF2B5EF4-FFF2-40B4-BE49-F238E27FC236}">
                      <a16:creationId xmlns:a16="http://schemas.microsoft.com/office/drawing/2014/main" id="{4F70EFD8-371D-4DF1-A356-C3FACE3BFE89}"/>
                    </a:ext>
                  </a:extLst>
                </p:cNvPr>
                <p:cNvSpPr/>
                <p:nvPr/>
              </p:nvSpPr>
              <p:spPr>
                <a:xfrm flipV="1">
                  <a:off x="843962" y="701213"/>
                  <a:ext cx="21600" cy="2160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81" name="Ovale 180">
                  <a:extLst>
                    <a:ext uri="{FF2B5EF4-FFF2-40B4-BE49-F238E27FC236}">
                      <a16:creationId xmlns:a16="http://schemas.microsoft.com/office/drawing/2014/main" id="{10EE10CB-E278-41A3-BF9E-3DBC0F289B2C}"/>
                    </a:ext>
                  </a:extLst>
                </p:cNvPr>
                <p:cNvSpPr/>
                <p:nvPr/>
              </p:nvSpPr>
              <p:spPr>
                <a:xfrm flipV="1">
                  <a:off x="974991" y="701213"/>
                  <a:ext cx="21600" cy="2160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8" name="CasellaDiTesto 97">
                    <a:extLst>
                      <a:ext uri="{FF2B5EF4-FFF2-40B4-BE49-F238E27FC236}">
                        <a16:creationId xmlns:a16="http://schemas.microsoft.com/office/drawing/2014/main" id="{8B732D30-7921-49EC-8100-E430383F2140}"/>
                      </a:ext>
                    </a:extLst>
                  </p:cNvPr>
                  <p:cNvSpPr txBox="1"/>
                  <p:nvPr/>
                </p:nvSpPr>
                <p:spPr>
                  <a:xfrm>
                    <a:off x="981971" y="1031967"/>
                    <a:ext cx="281323" cy="92333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ctr" anchorCtr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it-IT" sz="60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𝑟𝑤</m:t>
                          </m:r>
                        </m:oMath>
                      </m:oMathPara>
                    </a14:m>
                    <a:endParaRPr lang="it-IT" sz="600" dirty="0">
                      <a:solidFill>
                        <a:schemeClr val="accent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98" name="CasellaDiTesto 97">
                    <a:extLst>
                      <a:ext uri="{FF2B5EF4-FFF2-40B4-BE49-F238E27FC236}">
                        <a16:creationId xmlns:a16="http://schemas.microsoft.com/office/drawing/2014/main" id="{8B732D30-7921-49EC-8100-E430383F214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81971" y="1031967"/>
                    <a:ext cx="281323" cy="92333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b="-6667"/>
                    </a:stretch>
                  </a:blipFill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99" name="Parentesi graffa chiusa 98">
                <a:extLst>
                  <a:ext uri="{FF2B5EF4-FFF2-40B4-BE49-F238E27FC236}">
                    <a16:creationId xmlns:a16="http://schemas.microsoft.com/office/drawing/2014/main" id="{E418EC23-50FA-409F-8A22-2B26200C59CF}"/>
                  </a:ext>
                </a:extLst>
              </p:cNvPr>
              <p:cNvSpPr/>
              <p:nvPr/>
            </p:nvSpPr>
            <p:spPr>
              <a:xfrm rot="5400000">
                <a:off x="1083369" y="944682"/>
                <a:ext cx="47623" cy="126000"/>
              </a:xfrm>
              <a:prstGeom prst="rightBrace">
                <a:avLst>
                  <a:gd name="adj1" fmla="val 77804"/>
                  <a:gd name="adj2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cxnSp>
          <p:nvCxnSpPr>
            <p:cNvPr id="106" name="Connettore diritto 105">
              <a:extLst>
                <a:ext uri="{FF2B5EF4-FFF2-40B4-BE49-F238E27FC236}">
                  <a16:creationId xmlns:a16="http://schemas.microsoft.com/office/drawing/2014/main" id="{7D69DE43-73A1-47CF-B963-0E9643008590}"/>
                </a:ext>
              </a:extLst>
            </p:cNvPr>
            <p:cNvCxnSpPr>
              <a:cxnSpLocks/>
            </p:cNvCxnSpPr>
            <p:nvPr/>
          </p:nvCxnSpPr>
          <p:spPr>
            <a:xfrm>
              <a:off x="1483670" y="429754"/>
              <a:ext cx="0" cy="384141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Connettore diritto 181">
              <a:extLst>
                <a:ext uri="{FF2B5EF4-FFF2-40B4-BE49-F238E27FC236}">
                  <a16:creationId xmlns:a16="http://schemas.microsoft.com/office/drawing/2014/main" id="{D146C85E-1331-4C98-BB4C-5D0C735EA89A}"/>
                </a:ext>
              </a:extLst>
            </p:cNvPr>
            <p:cNvCxnSpPr>
              <a:cxnSpLocks/>
            </p:cNvCxnSpPr>
            <p:nvPr/>
          </p:nvCxnSpPr>
          <p:spPr>
            <a:xfrm>
              <a:off x="1614831" y="429754"/>
              <a:ext cx="0" cy="384141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6" name="Connettore 2 185">
            <a:extLst>
              <a:ext uri="{FF2B5EF4-FFF2-40B4-BE49-F238E27FC236}">
                <a16:creationId xmlns:a16="http://schemas.microsoft.com/office/drawing/2014/main" id="{CB582900-0CC8-45AF-8DF9-DFC9890FCC44}"/>
              </a:ext>
            </a:extLst>
          </p:cNvPr>
          <p:cNvCxnSpPr/>
          <p:nvPr/>
        </p:nvCxnSpPr>
        <p:spPr>
          <a:xfrm flipH="1">
            <a:off x="4800308" y="1017936"/>
            <a:ext cx="123825" cy="123531"/>
          </a:xfrm>
          <a:prstGeom prst="straightConnector1">
            <a:avLst/>
          </a:prstGeom>
          <a:ln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2" name="Gruppo 251">
            <a:extLst>
              <a:ext uri="{FF2B5EF4-FFF2-40B4-BE49-F238E27FC236}">
                <a16:creationId xmlns:a16="http://schemas.microsoft.com/office/drawing/2014/main" id="{74B93A78-882F-43FC-962D-B53633526170}"/>
              </a:ext>
            </a:extLst>
          </p:cNvPr>
          <p:cNvGrpSpPr/>
          <p:nvPr/>
        </p:nvGrpSpPr>
        <p:grpSpPr>
          <a:xfrm>
            <a:off x="60552" y="234860"/>
            <a:ext cx="903448" cy="1036433"/>
            <a:chOff x="60552" y="234860"/>
            <a:chExt cx="903448" cy="1036433"/>
          </a:xfrm>
        </p:grpSpPr>
        <p:grpSp>
          <p:nvGrpSpPr>
            <p:cNvPr id="72" name="Gruppo 71">
              <a:extLst>
                <a:ext uri="{FF2B5EF4-FFF2-40B4-BE49-F238E27FC236}">
                  <a16:creationId xmlns:a16="http://schemas.microsoft.com/office/drawing/2014/main" id="{BDB99E44-1414-4343-99B3-2DFAC7E61A4D}"/>
                </a:ext>
              </a:extLst>
            </p:cNvPr>
            <p:cNvGrpSpPr/>
            <p:nvPr/>
          </p:nvGrpSpPr>
          <p:grpSpPr>
            <a:xfrm>
              <a:off x="60552" y="234860"/>
              <a:ext cx="903448" cy="844841"/>
              <a:chOff x="541564" y="339635"/>
              <a:chExt cx="903448" cy="844841"/>
            </a:xfrm>
          </p:grpSpPr>
          <p:cxnSp>
            <p:nvCxnSpPr>
              <p:cNvPr id="5" name="Connettore 2 4">
                <a:extLst>
                  <a:ext uri="{FF2B5EF4-FFF2-40B4-BE49-F238E27FC236}">
                    <a16:creationId xmlns:a16="http://schemas.microsoft.com/office/drawing/2014/main" id="{736619E6-2EE8-4800-B979-B1EB3A45DB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1520" y="339635"/>
                <a:ext cx="0" cy="844841"/>
              </a:xfrm>
              <a:prstGeom prst="straightConnector1">
                <a:avLst/>
              </a:prstGeom>
              <a:ln w="952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Connettore 2 5">
                <a:extLst>
                  <a:ext uri="{FF2B5EF4-FFF2-40B4-BE49-F238E27FC236}">
                    <a16:creationId xmlns:a16="http://schemas.microsoft.com/office/drawing/2014/main" id="{F25879D3-94B7-48C7-9C6B-50813A12D5D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1564" y="531227"/>
                <a:ext cx="903448" cy="1"/>
              </a:xfrm>
              <a:prstGeom prst="straightConnector1">
                <a:avLst/>
              </a:prstGeom>
              <a:ln w="952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CasellaDiTesto 30">
                <a:extLst>
                  <a:ext uri="{FF2B5EF4-FFF2-40B4-BE49-F238E27FC236}">
                    <a16:creationId xmlns:a16="http://schemas.microsoft.com/office/drawing/2014/main" id="{64568716-B97F-4870-9B4F-358AC73F2956}"/>
                  </a:ext>
                </a:extLst>
              </p:cNvPr>
              <p:cNvSpPr txBox="1"/>
              <p:nvPr/>
            </p:nvSpPr>
            <p:spPr>
              <a:xfrm>
                <a:off x="648176" y="434558"/>
                <a:ext cx="83344" cy="9233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it-IT" sz="600" dirty="0">
                    <a:solidFill>
                      <a:schemeClr val="accent1"/>
                    </a:solidFill>
                  </a:rPr>
                  <a:t>0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3" name="CasellaDiTesto 42">
                    <a:extLst>
                      <a:ext uri="{FF2B5EF4-FFF2-40B4-BE49-F238E27FC236}">
                        <a16:creationId xmlns:a16="http://schemas.microsoft.com/office/drawing/2014/main" id="{C66FB9AE-7890-4A9E-9711-175835FDAA1A}"/>
                      </a:ext>
                    </a:extLst>
                  </p:cNvPr>
                  <p:cNvSpPr txBox="1"/>
                  <p:nvPr/>
                </p:nvSpPr>
                <p:spPr>
                  <a:xfrm>
                    <a:off x="1305227" y="425195"/>
                    <a:ext cx="83344" cy="92333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ctr" anchorCtr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it-IT" sz="60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oMath>
                      </m:oMathPara>
                    </a14:m>
                    <a:endParaRPr lang="it-IT" sz="600" dirty="0">
                      <a:solidFill>
                        <a:schemeClr val="accent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3" name="CasellaDiTesto 42">
                    <a:extLst>
                      <a:ext uri="{FF2B5EF4-FFF2-40B4-BE49-F238E27FC236}">
                        <a16:creationId xmlns:a16="http://schemas.microsoft.com/office/drawing/2014/main" id="{C66FB9AE-7890-4A9E-9711-175835FDAA1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305227" y="425195"/>
                    <a:ext cx="83344" cy="92333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l="-14286"/>
                    </a:stretch>
                  </a:blipFill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4" name="CasellaDiTesto 43">
                    <a:extLst>
                      <a:ext uri="{FF2B5EF4-FFF2-40B4-BE49-F238E27FC236}">
                        <a16:creationId xmlns:a16="http://schemas.microsoft.com/office/drawing/2014/main" id="{C2911A34-03F1-4ED0-AA56-625701871940}"/>
                      </a:ext>
                    </a:extLst>
                  </p:cNvPr>
                  <p:cNvSpPr txBox="1"/>
                  <p:nvPr/>
                </p:nvSpPr>
                <p:spPr>
                  <a:xfrm>
                    <a:off x="644111" y="997326"/>
                    <a:ext cx="83344" cy="92333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ctr" anchorCtr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it-IT" sz="6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oMath>
                      </m:oMathPara>
                    </a14:m>
                    <a:endParaRPr lang="it-IT" sz="600" dirty="0">
                      <a:solidFill>
                        <a:schemeClr val="accent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4" name="CasellaDiTesto 43">
                    <a:extLst>
                      <a:ext uri="{FF2B5EF4-FFF2-40B4-BE49-F238E27FC236}">
                        <a16:creationId xmlns:a16="http://schemas.microsoft.com/office/drawing/2014/main" id="{C2911A34-03F1-4ED0-AA56-62570187194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44111" y="997326"/>
                    <a:ext cx="83344" cy="92333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30769" b="-25000"/>
                    </a:stretch>
                  </a:blipFill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8" name="Gruppo 7">
              <a:extLst>
                <a:ext uri="{FF2B5EF4-FFF2-40B4-BE49-F238E27FC236}">
                  <a16:creationId xmlns:a16="http://schemas.microsoft.com/office/drawing/2014/main" id="{E8BF6F93-65F5-4C06-8129-7B28F1172DA3}"/>
                </a:ext>
              </a:extLst>
            </p:cNvPr>
            <p:cNvGrpSpPr/>
            <p:nvPr/>
          </p:nvGrpSpPr>
          <p:grpSpPr>
            <a:xfrm>
              <a:off x="498647" y="494976"/>
              <a:ext cx="281323" cy="473048"/>
              <a:chOff x="981971" y="651252"/>
              <a:chExt cx="281323" cy="473048"/>
            </a:xfrm>
          </p:grpSpPr>
          <p:grpSp>
            <p:nvGrpSpPr>
              <p:cNvPr id="2" name="Gruppo 1">
                <a:extLst>
                  <a:ext uri="{FF2B5EF4-FFF2-40B4-BE49-F238E27FC236}">
                    <a16:creationId xmlns:a16="http://schemas.microsoft.com/office/drawing/2014/main" id="{D4D95401-7D09-4A34-B71A-4205522CEFCF}"/>
                  </a:ext>
                </a:extLst>
              </p:cNvPr>
              <p:cNvGrpSpPr/>
              <p:nvPr/>
            </p:nvGrpSpPr>
            <p:grpSpPr>
              <a:xfrm>
                <a:off x="1033973" y="651252"/>
                <a:ext cx="138366" cy="319512"/>
                <a:chOff x="843962" y="701213"/>
                <a:chExt cx="138366" cy="319512"/>
              </a:xfrm>
            </p:grpSpPr>
            <p:sp>
              <p:nvSpPr>
                <p:cNvPr id="10" name="Rettangolo 9">
                  <a:extLst>
                    <a:ext uri="{FF2B5EF4-FFF2-40B4-BE49-F238E27FC236}">
                      <a16:creationId xmlns:a16="http://schemas.microsoft.com/office/drawing/2014/main" id="{1F1E18D8-C5AE-4767-AD3C-CC60B89303D2}"/>
                    </a:ext>
                  </a:extLst>
                </p:cNvPr>
                <p:cNvSpPr/>
                <p:nvPr/>
              </p:nvSpPr>
              <p:spPr>
                <a:xfrm>
                  <a:off x="855799" y="715156"/>
                  <a:ext cx="126529" cy="305569"/>
                </a:xfrm>
                <a:prstGeom prst="rect">
                  <a:avLst/>
                </a:prstGeom>
                <a:solidFill>
                  <a:srgbClr val="FFD966">
                    <a:alpha val="50196"/>
                  </a:srgbClr>
                </a:solidFill>
                <a:ln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 dirty="0"/>
                </a:p>
              </p:txBody>
            </p:sp>
            <p:sp>
              <p:nvSpPr>
                <p:cNvPr id="46" name="Ovale 45">
                  <a:extLst>
                    <a:ext uri="{FF2B5EF4-FFF2-40B4-BE49-F238E27FC236}">
                      <a16:creationId xmlns:a16="http://schemas.microsoft.com/office/drawing/2014/main" id="{D6620632-E74F-4FAF-AA8D-6185B70F3B5C}"/>
                    </a:ext>
                  </a:extLst>
                </p:cNvPr>
                <p:cNvSpPr/>
                <p:nvPr/>
              </p:nvSpPr>
              <p:spPr>
                <a:xfrm flipV="1">
                  <a:off x="843962" y="701213"/>
                  <a:ext cx="21600" cy="2160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89" name="Ovale 188">
                  <a:extLst>
                    <a:ext uri="{FF2B5EF4-FFF2-40B4-BE49-F238E27FC236}">
                      <a16:creationId xmlns:a16="http://schemas.microsoft.com/office/drawing/2014/main" id="{C5BD260A-A82C-46CD-BB2C-842589E9EDC5}"/>
                    </a:ext>
                  </a:extLst>
                </p:cNvPr>
                <p:cNvSpPr/>
                <p:nvPr/>
              </p:nvSpPr>
              <p:spPr>
                <a:xfrm flipV="1">
                  <a:off x="843962" y="808088"/>
                  <a:ext cx="21600" cy="21600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8" name="CasellaDiTesto 47">
                    <a:extLst>
                      <a:ext uri="{FF2B5EF4-FFF2-40B4-BE49-F238E27FC236}">
                        <a16:creationId xmlns:a16="http://schemas.microsoft.com/office/drawing/2014/main" id="{EC49A636-9E25-475D-8C18-8CD0FC7D9A41}"/>
                      </a:ext>
                    </a:extLst>
                  </p:cNvPr>
                  <p:cNvSpPr txBox="1"/>
                  <p:nvPr/>
                </p:nvSpPr>
                <p:spPr>
                  <a:xfrm>
                    <a:off x="981971" y="1031967"/>
                    <a:ext cx="281323" cy="92333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ctr" anchorCtr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it-IT" sz="60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𝑟𝑤</m:t>
                          </m:r>
                        </m:oMath>
                      </m:oMathPara>
                    </a14:m>
                    <a:endParaRPr lang="it-IT" sz="600" dirty="0">
                      <a:solidFill>
                        <a:schemeClr val="accent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8" name="CasellaDiTesto 47">
                    <a:extLst>
                      <a:ext uri="{FF2B5EF4-FFF2-40B4-BE49-F238E27FC236}">
                        <a16:creationId xmlns:a16="http://schemas.microsoft.com/office/drawing/2014/main" id="{EC49A636-9E25-475D-8C18-8CD0FC7D9A4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81971" y="1031967"/>
                    <a:ext cx="281323" cy="92333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53" name="Parentesi graffa chiusa 52">
                <a:extLst>
                  <a:ext uri="{FF2B5EF4-FFF2-40B4-BE49-F238E27FC236}">
                    <a16:creationId xmlns:a16="http://schemas.microsoft.com/office/drawing/2014/main" id="{C44990AD-972E-44B6-BDBC-388A798771CF}"/>
                  </a:ext>
                </a:extLst>
              </p:cNvPr>
              <p:cNvSpPr/>
              <p:nvPr/>
            </p:nvSpPr>
            <p:spPr>
              <a:xfrm rot="5400000">
                <a:off x="1083369" y="944682"/>
                <a:ext cx="47623" cy="126000"/>
              </a:xfrm>
              <a:prstGeom prst="rightBrace">
                <a:avLst>
                  <a:gd name="adj1" fmla="val 77804"/>
                  <a:gd name="adj2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1" name="Gruppo 10">
              <a:extLst>
                <a:ext uri="{FF2B5EF4-FFF2-40B4-BE49-F238E27FC236}">
                  <a16:creationId xmlns:a16="http://schemas.microsoft.com/office/drawing/2014/main" id="{71E700D9-67F2-48EA-99B1-432D5562C737}"/>
                </a:ext>
              </a:extLst>
            </p:cNvPr>
            <p:cNvGrpSpPr/>
            <p:nvPr/>
          </p:nvGrpSpPr>
          <p:grpSpPr>
            <a:xfrm>
              <a:off x="257584" y="494976"/>
              <a:ext cx="236369" cy="236369"/>
              <a:chOff x="810761" y="713609"/>
              <a:chExt cx="236369" cy="236369"/>
            </a:xfrm>
          </p:grpSpPr>
          <p:sp>
            <p:nvSpPr>
              <p:cNvPr id="9" name="Ovale 8">
                <a:extLst>
                  <a:ext uri="{FF2B5EF4-FFF2-40B4-BE49-F238E27FC236}">
                    <a16:creationId xmlns:a16="http://schemas.microsoft.com/office/drawing/2014/main" id="{CE9E37E9-4288-4B01-B87B-45E55BF10EA3}"/>
                  </a:ext>
                </a:extLst>
              </p:cNvPr>
              <p:cNvSpPr/>
              <p:nvPr/>
            </p:nvSpPr>
            <p:spPr>
              <a:xfrm>
                <a:off x="810761" y="713609"/>
                <a:ext cx="236369" cy="236369"/>
              </a:xfrm>
              <a:prstGeom prst="ellipse">
                <a:avLst/>
              </a:prstGeom>
              <a:solidFill>
                <a:srgbClr val="FFD966">
                  <a:alpha val="50196"/>
                </a:srgb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7" name="Ovale 56">
                <a:extLst>
                  <a:ext uri="{FF2B5EF4-FFF2-40B4-BE49-F238E27FC236}">
                    <a16:creationId xmlns:a16="http://schemas.microsoft.com/office/drawing/2014/main" id="{2A6EEB91-12A2-47D6-A785-1F1ABA4D8FF3}"/>
                  </a:ext>
                </a:extLst>
              </p:cNvPr>
              <p:cNvSpPr/>
              <p:nvPr/>
            </p:nvSpPr>
            <p:spPr>
              <a:xfrm flipV="1">
                <a:off x="918145" y="820993"/>
                <a:ext cx="21600" cy="2160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cxnSp>
          <p:nvCxnSpPr>
            <p:cNvPr id="56" name="Connettore diritto 55">
              <a:extLst>
                <a:ext uri="{FF2B5EF4-FFF2-40B4-BE49-F238E27FC236}">
                  <a16:creationId xmlns:a16="http://schemas.microsoft.com/office/drawing/2014/main" id="{15730B04-3032-474C-9822-CB0BA7DFCC55}"/>
                </a:ext>
              </a:extLst>
            </p:cNvPr>
            <p:cNvCxnSpPr>
              <a:cxnSpLocks/>
            </p:cNvCxnSpPr>
            <p:nvPr/>
          </p:nvCxnSpPr>
          <p:spPr>
            <a:xfrm>
              <a:off x="373387" y="429754"/>
              <a:ext cx="0" cy="178762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ttore diritto 67">
              <a:extLst>
                <a:ext uri="{FF2B5EF4-FFF2-40B4-BE49-F238E27FC236}">
                  <a16:creationId xmlns:a16="http://schemas.microsoft.com/office/drawing/2014/main" id="{77606404-6525-4254-B19E-E1735157E347}"/>
                </a:ext>
              </a:extLst>
            </p:cNvPr>
            <p:cNvCxnSpPr>
              <a:cxnSpLocks/>
            </p:cNvCxnSpPr>
            <p:nvPr/>
          </p:nvCxnSpPr>
          <p:spPr>
            <a:xfrm>
              <a:off x="560386" y="429754"/>
              <a:ext cx="0" cy="78791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7" name="CasellaDiTesto 186">
                  <a:extLst>
                    <a:ext uri="{FF2B5EF4-FFF2-40B4-BE49-F238E27FC236}">
                      <a16:creationId xmlns:a16="http://schemas.microsoft.com/office/drawing/2014/main" id="{2268F202-ABD1-4C99-BD78-FE676465B316}"/>
                    </a:ext>
                  </a:extLst>
                </p:cNvPr>
                <p:cNvSpPr txBox="1"/>
                <p:nvPr/>
              </p:nvSpPr>
              <p:spPr>
                <a:xfrm>
                  <a:off x="534199" y="334980"/>
                  <a:ext cx="83344" cy="9233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60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𝑟𝑥</m:t>
                        </m:r>
                      </m:oMath>
                    </m:oMathPara>
                  </a14:m>
                  <a:endParaRPr lang="it-IT" sz="600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187" name="CasellaDiTesto 186">
                  <a:extLst>
                    <a:ext uri="{FF2B5EF4-FFF2-40B4-BE49-F238E27FC236}">
                      <a16:creationId xmlns:a16="http://schemas.microsoft.com/office/drawing/2014/main" id="{2268F202-ABD1-4C99-BD78-FE676465B31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4199" y="334980"/>
                  <a:ext cx="83344" cy="92333"/>
                </a:xfrm>
                <a:prstGeom prst="rect">
                  <a:avLst/>
                </a:prstGeom>
                <a:blipFill>
                  <a:blip r:embed="rId4"/>
                  <a:stretch>
                    <a:fillRect l="-38462" r="-15385" b="-6667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8" name="CasellaDiTesto 187">
                  <a:extLst>
                    <a:ext uri="{FF2B5EF4-FFF2-40B4-BE49-F238E27FC236}">
                      <a16:creationId xmlns:a16="http://schemas.microsoft.com/office/drawing/2014/main" id="{6B0796A3-8988-49A9-88E4-4442C571854B}"/>
                    </a:ext>
                  </a:extLst>
                </p:cNvPr>
                <p:cNvSpPr txBox="1"/>
                <p:nvPr/>
              </p:nvSpPr>
              <p:spPr>
                <a:xfrm>
                  <a:off x="344243" y="334119"/>
                  <a:ext cx="83344" cy="9233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0">
                  <a:spAutoFit/>
                </a:bodyPr>
                <a:lstStyle/>
                <a:p>
                  <a:pPr algn="ctr"/>
                  <a:r>
                    <a:rPr lang="it-IT" sz="600" dirty="0">
                      <a:solidFill>
                        <a:schemeClr val="accent1"/>
                      </a:solidFill>
                    </a:rPr>
                    <a:t>c</a:t>
                  </a:r>
                  <a14:m>
                    <m:oMath xmlns:m="http://schemas.openxmlformats.org/officeDocument/2006/math">
                      <m:r>
                        <a:rPr lang="it-IT" sz="60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a14:m>
                  <a:endParaRPr lang="it-IT" sz="600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188" name="CasellaDiTesto 187">
                  <a:extLst>
                    <a:ext uri="{FF2B5EF4-FFF2-40B4-BE49-F238E27FC236}">
                      <a16:creationId xmlns:a16="http://schemas.microsoft.com/office/drawing/2014/main" id="{6B0796A3-8988-49A9-88E4-4442C571854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4243" y="334119"/>
                  <a:ext cx="83344" cy="92333"/>
                </a:xfrm>
                <a:prstGeom prst="rect">
                  <a:avLst/>
                </a:prstGeom>
                <a:blipFill>
                  <a:blip r:embed="rId10"/>
                  <a:stretch>
                    <a:fillRect l="-57143" t="-40000" r="-21429" b="-53333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0" name="CasellaDiTesto 189">
                  <a:extLst>
                    <a:ext uri="{FF2B5EF4-FFF2-40B4-BE49-F238E27FC236}">
                      <a16:creationId xmlns:a16="http://schemas.microsoft.com/office/drawing/2014/main" id="{9F3D943E-4DD2-4C7B-9141-B29CC1196CA0}"/>
                    </a:ext>
                  </a:extLst>
                </p:cNvPr>
                <p:cNvSpPr txBox="1"/>
                <p:nvPr/>
              </p:nvSpPr>
              <p:spPr>
                <a:xfrm>
                  <a:off x="533172" y="599572"/>
                  <a:ext cx="332715" cy="9233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it-IT" sz="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𝑛𝑥</m:t>
                        </m:r>
                        <m:r>
                          <a:rPr lang="it-IT" sz="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it-IT" sz="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𝑛𝑦</m:t>
                        </m:r>
                        <m:r>
                          <a:rPr lang="it-IT" sz="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it-IT" sz="6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90" name="CasellaDiTesto 189">
                  <a:extLst>
                    <a:ext uri="{FF2B5EF4-FFF2-40B4-BE49-F238E27FC236}">
                      <a16:creationId xmlns:a16="http://schemas.microsoft.com/office/drawing/2014/main" id="{9F3D943E-4DD2-4C7B-9141-B29CC1196CA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3172" y="599572"/>
                  <a:ext cx="332715" cy="92333"/>
                </a:xfrm>
                <a:prstGeom prst="rect">
                  <a:avLst/>
                </a:prstGeom>
                <a:blipFill>
                  <a:blip r:embed="rId11"/>
                  <a:stretch>
                    <a:fillRect l="-3636" b="-37500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91" name="Connettore diritto 190">
              <a:extLst>
                <a:ext uri="{FF2B5EF4-FFF2-40B4-BE49-F238E27FC236}">
                  <a16:creationId xmlns:a16="http://schemas.microsoft.com/office/drawing/2014/main" id="{65C81479-2FD4-40E3-AAF6-642F68763BE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5121" y="611702"/>
              <a:ext cx="183600" cy="0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9" name="CasellaDiTesto 248">
                  <a:extLst>
                    <a:ext uri="{FF2B5EF4-FFF2-40B4-BE49-F238E27FC236}">
                      <a16:creationId xmlns:a16="http://schemas.microsoft.com/office/drawing/2014/main" id="{B09DF737-931C-4B3E-82E8-74C9C26D1290}"/>
                    </a:ext>
                  </a:extLst>
                </p:cNvPr>
                <p:cNvSpPr txBox="1"/>
                <p:nvPr/>
              </p:nvSpPr>
              <p:spPr>
                <a:xfrm>
                  <a:off x="61139" y="1086627"/>
                  <a:ext cx="658000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it-IT" sz="600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𝐶𝑎𝑠𝑒</m:t>
                      </m:r>
                      <m:r>
                        <a:rPr lang="it-IT" sz="600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 1:</m:t>
                      </m:r>
                    </m:oMath>
                  </a14:m>
                  <a:r>
                    <a:rPr lang="it-IT" sz="600" dirty="0">
                      <a:solidFill>
                        <a:srgbClr val="FF0000"/>
                      </a:solidFill>
                    </a:rPr>
                    <a:t> </a:t>
                  </a: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it-IT" sz="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𝑐𝑥</m:t>
                        </m:r>
                        <m:r>
                          <a:rPr lang="it-IT" sz="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&lt;</m:t>
                        </m:r>
                        <m:r>
                          <a:rPr lang="it-IT" sz="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𝑟𝑥</m:t>
                        </m:r>
                        <m:r>
                          <a:rPr lang="it-IT" sz="6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⇒</m:t>
                        </m:r>
                        <m:r>
                          <a:rPr lang="it-IT" sz="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𝑛𝑥</m:t>
                        </m:r>
                        <m:r>
                          <a:rPr lang="it-IT" sz="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it-IT" sz="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𝑟𝑥</m:t>
                        </m:r>
                      </m:oMath>
                    </m:oMathPara>
                  </a14:m>
                  <a:endParaRPr lang="it-IT" sz="6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49" name="CasellaDiTesto 248">
                  <a:extLst>
                    <a:ext uri="{FF2B5EF4-FFF2-40B4-BE49-F238E27FC236}">
                      <a16:creationId xmlns:a16="http://schemas.microsoft.com/office/drawing/2014/main" id="{B09DF737-931C-4B3E-82E8-74C9C26D129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139" y="1086627"/>
                  <a:ext cx="658000" cy="184666"/>
                </a:xfrm>
                <a:prstGeom prst="rect">
                  <a:avLst/>
                </a:prstGeom>
                <a:blipFill>
                  <a:blip r:embed="rId12"/>
                  <a:stretch>
                    <a:fillRect l="-4630" b="-3226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53" name="Gruppo 252">
            <a:extLst>
              <a:ext uri="{FF2B5EF4-FFF2-40B4-BE49-F238E27FC236}">
                <a16:creationId xmlns:a16="http://schemas.microsoft.com/office/drawing/2014/main" id="{B8F32149-133F-4EA7-866C-C521532E74F3}"/>
              </a:ext>
            </a:extLst>
          </p:cNvPr>
          <p:cNvGrpSpPr/>
          <p:nvPr/>
        </p:nvGrpSpPr>
        <p:grpSpPr>
          <a:xfrm>
            <a:off x="1183076" y="234860"/>
            <a:ext cx="1165879" cy="1036232"/>
            <a:chOff x="1265223" y="234860"/>
            <a:chExt cx="1165879" cy="1036232"/>
          </a:xfrm>
        </p:grpSpPr>
        <p:grpSp>
          <p:nvGrpSpPr>
            <p:cNvPr id="195" name="Gruppo 194">
              <a:extLst>
                <a:ext uri="{FF2B5EF4-FFF2-40B4-BE49-F238E27FC236}">
                  <a16:creationId xmlns:a16="http://schemas.microsoft.com/office/drawing/2014/main" id="{A7791CB0-441F-48CB-8CD1-CD16AF7D53A4}"/>
                </a:ext>
              </a:extLst>
            </p:cNvPr>
            <p:cNvGrpSpPr/>
            <p:nvPr/>
          </p:nvGrpSpPr>
          <p:grpSpPr>
            <a:xfrm>
              <a:off x="1265224" y="234860"/>
              <a:ext cx="903448" cy="844841"/>
              <a:chOff x="541564" y="339635"/>
              <a:chExt cx="903448" cy="844841"/>
            </a:xfrm>
          </p:grpSpPr>
          <p:cxnSp>
            <p:nvCxnSpPr>
              <p:cNvPr id="196" name="Connettore 2 195">
                <a:extLst>
                  <a:ext uri="{FF2B5EF4-FFF2-40B4-BE49-F238E27FC236}">
                    <a16:creationId xmlns:a16="http://schemas.microsoft.com/office/drawing/2014/main" id="{EE9787E1-8516-4E5A-A73B-4ADF0165C3E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1520" y="339635"/>
                <a:ext cx="0" cy="844841"/>
              </a:xfrm>
              <a:prstGeom prst="straightConnector1">
                <a:avLst/>
              </a:prstGeom>
              <a:ln w="952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Connettore 2 196">
                <a:extLst>
                  <a:ext uri="{FF2B5EF4-FFF2-40B4-BE49-F238E27FC236}">
                    <a16:creationId xmlns:a16="http://schemas.microsoft.com/office/drawing/2014/main" id="{269A8FF4-5384-4895-8B9A-7BF3306C5BD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1564" y="531227"/>
                <a:ext cx="903448" cy="1"/>
              </a:xfrm>
              <a:prstGeom prst="straightConnector1">
                <a:avLst/>
              </a:prstGeom>
              <a:ln w="952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8" name="CasellaDiTesto 197">
                <a:extLst>
                  <a:ext uri="{FF2B5EF4-FFF2-40B4-BE49-F238E27FC236}">
                    <a16:creationId xmlns:a16="http://schemas.microsoft.com/office/drawing/2014/main" id="{7BFFF17A-5276-43A5-B97D-CDA5C635A161}"/>
                  </a:ext>
                </a:extLst>
              </p:cNvPr>
              <p:cNvSpPr txBox="1"/>
              <p:nvPr/>
            </p:nvSpPr>
            <p:spPr>
              <a:xfrm>
                <a:off x="648176" y="434558"/>
                <a:ext cx="83344" cy="9233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it-IT" sz="600" dirty="0">
                    <a:solidFill>
                      <a:schemeClr val="accent1"/>
                    </a:solidFill>
                  </a:rPr>
                  <a:t>0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99" name="CasellaDiTesto 198">
                    <a:extLst>
                      <a:ext uri="{FF2B5EF4-FFF2-40B4-BE49-F238E27FC236}">
                        <a16:creationId xmlns:a16="http://schemas.microsoft.com/office/drawing/2014/main" id="{00932B5F-F642-4382-90CC-1572D671238E}"/>
                      </a:ext>
                    </a:extLst>
                  </p:cNvPr>
                  <p:cNvSpPr txBox="1"/>
                  <p:nvPr/>
                </p:nvSpPr>
                <p:spPr>
                  <a:xfrm>
                    <a:off x="1305227" y="425195"/>
                    <a:ext cx="83344" cy="92333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ctr" anchorCtr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it-IT" sz="60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oMath>
                      </m:oMathPara>
                    </a14:m>
                    <a:endParaRPr lang="it-IT" sz="600" dirty="0">
                      <a:solidFill>
                        <a:schemeClr val="accent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99" name="CasellaDiTesto 198">
                    <a:extLst>
                      <a:ext uri="{FF2B5EF4-FFF2-40B4-BE49-F238E27FC236}">
                        <a16:creationId xmlns:a16="http://schemas.microsoft.com/office/drawing/2014/main" id="{00932B5F-F642-4382-90CC-1572D671238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305227" y="425195"/>
                    <a:ext cx="83344" cy="92333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l="-14286"/>
                    </a:stretch>
                  </a:blipFill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0" name="CasellaDiTesto 199">
                    <a:extLst>
                      <a:ext uri="{FF2B5EF4-FFF2-40B4-BE49-F238E27FC236}">
                        <a16:creationId xmlns:a16="http://schemas.microsoft.com/office/drawing/2014/main" id="{5E70D1B0-3E0E-4F9D-95EE-49A01ACD1B7C}"/>
                      </a:ext>
                    </a:extLst>
                  </p:cNvPr>
                  <p:cNvSpPr txBox="1"/>
                  <p:nvPr/>
                </p:nvSpPr>
                <p:spPr>
                  <a:xfrm>
                    <a:off x="644111" y="997325"/>
                    <a:ext cx="83344" cy="92333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ctr" anchorCtr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it-IT" sz="6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oMath>
                      </m:oMathPara>
                    </a14:m>
                    <a:endParaRPr lang="it-IT" sz="600" dirty="0">
                      <a:solidFill>
                        <a:schemeClr val="accent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00" name="CasellaDiTesto 199">
                    <a:extLst>
                      <a:ext uri="{FF2B5EF4-FFF2-40B4-BE49-F238E27FC236}">
                        <a16:creationId xmlns:a16="http://schemas.microsoft.com/office/drawing/2014/main" id="{5E70D1B0-3E0E-4F9D-95EE-49A01ACD1B7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44111" y="997325"/>
                    <a:ext cx="83344" cy="92333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21429" b="-25000"/>
                    </a:stretch>
                  </a:blipFill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05" name="Rettangolo 204">
              <a:extLst>
                <a:ext uri="{FF2B5EF4-FFF2-40B4-BE49-F238E27FC236}">
                  <a16:creationId xmlns:a16="http://schemas.microsoft.com/office/drawing/2014/main" id="{B3C79CF7-4E9D-49E7-9C7B-5D9C9655BA3D}"/>
                </a:ext>
              </a:extLst>
            </p:cNvPr>
            <p:cNvSpPr/>
            <p:nvPr/>
          </p:nvSpPr>
          <p:spPr>
            <a:xfrm>
              <a:off x="1663613" y="509397"/>
              <a:ext cx="126529" cy="305569"/>
            </a:xfrm>
            <a:prstGeom prst="rect">
              <a:avLst/>
            </a:prstGeom>
            <a:solidFill>
              <a:srgbClr val="FFD966">
                <a:alpha val="50196"/>
              </a:srgb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06" name="Ovale 205">
              <a:extLst>
                <a:ext uri="{FF2B5EF4-FFF2-40B4-BE49-F238E27FC236}">
                  <a16:creationId xmlns:a16="http://schemas.microsoft.com/office/drawing/2014/main" id="{2C29EDC3-1436-446A-80B2-8B8B00C6363B}"/>
                </a:ext>
              </a:extLst>
            </p:cNvPr>
            <p:cNvSpPr/>
            <p:nvPr/>
          </p:nvSpPr>
          <p:spPr>
            <a:xfrm flipV="1">
              <a:off x="1651776" y="495454"/>
              <a:ext cx="21600" cy="216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3" name="CasellaDiTesto 202">
                  <a:extLst>
                    <a:ext uri="{FF2B5EF4-FFF2-40B4-BE49-F238E27FC236}">
                      <a16:creationId xmlns:a16="http://schemas.microsoft.com/office/drawing/2014/main" id="{AAB3225E-9D7F-45A9-9DDC-9236B2A13C52}"/>
                    </a:ext>
                  </a:extLst>
                </p:cNvPr>
                <p:cNvSpPr txBox="1"/>
                <p:nvPr/>
              </p:nvSpPr>
              <p:spPr>
                <a:xfrm>
                  <a:off x="1599774" y="876169"/>
                  <a:ext cx="281323" cy="9233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60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𝑟𝑤</m:t>
                        </m:r>
                      </m:oMath>
                    </m:oMathPara>
                  </a14:m>
                  <a:endParaRPr lang="it-IT" sz="600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203" name="CasellaDiTesto 202">
                  <a:extLst>
                    <a:ext uri="{FF2B5EF4-FFF2-40B4-BE49-F238E27FC236}">
                      <a16:creationId xmlns:a16="http://schemas.microsoft.com/office/drawing/2014/main" id="{AAB3225E-9D7F-45A9-9DDC-9236B2A13C5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99774" y="876169"/>
                  <a:ext cx="281323" cy="92333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04" name="Parentesi graffa chiusa 203">
              <a:extLst>
                <a:ext uri="{FF2B5EF4-FFF2-40B4-BE49-F238E27FC236}">
                  <a16:creationId xmlns:a16="http://schemas.microsoft.com/office/drawing/2014/main" id="{D8012130-F5E6-4569-BEA1-E630A148CD4D}"/>
                </a:ext>
              </a:extLst>
            </p:cNvPr>
            <p:cNvSpPr/>
            <p:nvPr/>
          </p:nvSpPr>
          <p:spPr>
            <a:xfrm rot="5400000">
              <a:off x="1701172" y="788884"/>
              <a:ext cx="47623" cy="126000"/>
            </a:xfrm>
            <a:prstGeom prst="rightBrace">
              <a:avLst>
                <a:gd name="adj1" fmla="val 77804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12" name="Connettore diritto 211">
              <a:extLst>
                <a:ext uri="{FF2B5EF4-FFF2-40B4-BE49-F238E27FC236}">
                  <a16:creationId xmlns:a16="http://schemas.microsoft.com/office/drawing/2014/main" id="{17C8F42F-E003-4FB1-9CBC-EF0D4AFB54D7}"/>
                </a:ext>
              </a:extLst>
            </p:cNvPr>
            <p:cNvCxnSpPr>
              <a:cxnSpLocks/>
            </p:cNvCxnSpPr>
            <p:nvPr/>
          </p:nvCxnSpPr>
          <p:spPr>
            <a:xfrm>
              <a:off x="1661513" y="430232"/>
              <a:ext cx="0" cy="78791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3" name="CasellaDiTesto 212">
                  <a:extLst>
                    <a:ext uri="{FF2B5EF4-FFF2-40B4-BE49-F238E27FC236}">
                      <a16:creationId xmlns:a16="http://schemas.microsoft.com/office/drawing/2014/main" id="{3B868390-FEC5-40A3-850B-74CD381E046B}"/>
                    </a:ext>
                  </a:extLst>
                </p:cNvPr>
                <p:cNvSpPr txBox="1"/>
                <p:nvPr/>
              </p:nvSpPr>
              <p:spPr>
                <a:xfrm>
                  <a:off x="1635326" y="335458"/>
                  <a:ext cx="83344" cy="9233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60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𝑟𝑥</m:t>
                        </m:r>
                      </m:oMath>
                    </m:oMathPara>
                  </a14:m>
                  <a:endParaRPr lang="it-IT" sz="600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213" name="CasellaDiTesto 212">
                  <a:extLst>
                    <a:ext uri="{FF2B5EF4-FFF2-40B4-BE49-F238E27FC236}">
                      <a16:creationId xmlns:a16="http://schemas.microsoft.com/office/drawing/2014/main" id="{3B868390-FEC5-40A3-850B-74CD381E046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35326" y="335458"/>
                  <a:ext cx="83344" cy="92333"/>
                </a:xfrm>
                <a:prstGeom prst="rect">
                  <a:avLst/>
                </a:prstGeom>
                <a:blipFill>
                  <a:blip r:embed="rId4"/>
                  <a:stretch>
                    <a:fillRect l="-38462" r="-15385" b="-6667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09" name="Ovale 208">
              <a:extLst>
                <a:ext uri="{FF2B5EF4-FFF2-40B4-BE49-F238E27FC236}">
                  <a16:creationId xmlns:a16="http://schemas.microsoft.com/office/drawing/2014/main" id="{5C3F710B-BC94-4771-8E0E-30CFDC464FBC}"/>
                </a:ext>
              </a:extLst>
            </p:cNvPr>
            <p:cNvSpPr/>
            <p:nvPr/>
          </p:nvSpPr>
          <p:spPr>
            <a:xfrm>
              <a:off x="1635057" y="547668"/>
              <a:ext cx="236369" cy="236369"/>
            </a:xfrm>
            <a:prstGeom prst="ellipse">
              <a:avLst/>
            </a:prstGeom>
            <a:solidFill>
              <a:srgbClr val="FFD966">
                <a:alpha val="50196"/>
              </a:srgb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cxnSp>
          <p:nvCxnSpPr>
            <p:cNvPr id="211" name="Connettore diritto 210">
              <a:extLst>
                <a:ext uri="{FF2B5EF4-FFF2-40B4-BE49-F238E27FC236}">
                  <a16:creationId xmlns:a16="http://schemas.microsoft.com/office/drawing/2014/main" id="{1B8D8C46-89A3-4CF3-9AFB-7C1E838E0063}"/>
                </a:ext>
              </a:extLst>
            </p:cNvPr>
            <p:cNvCxnSpPr>
              <a:cxnSpLocks/>
            </p:cNvCxnSpPr>
            <p:nvPr/>
          </p:nvCxnSpPr>
          <p:spPr>
            <a:xfrm>
              <a:off x="1750860" y="423863"/>
              <a:ext cx="0" cy="237345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0" name="Ovale 209">
              <a:extLst>
                <a:ext uri="{FF2B5EF4-FFF2-40B4-BE49-F238E27FC236}">
                  <a16:creationId xmlns:a16="http://schemas.microsoft.com/office/drawing/2014/main" id="{15C44391-37DE-4A31-9048-12904F5D5417}"/>
                </a:ext>
              </a:extLst>
            </p:cNvPr>
            <p:cNvSpPr/>
            <p:nvPr/>
          </p:nvSpPr>
          <p:spPr>
            <a:xfrm flipV="1">
              <a:off x="1742441" y="655052"/>
              <a:ext cx="21600" cy="216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4" name="CasellaDiTesto 213">
                  <a:extLst>
                    <a:ext uri="{FF2B5EF4-FFF2-40B4-BE49-F238E27FC236}">
                      <a16:creationId xmlns:a16="http://schemas.microsoft.com/office/drawing/2014/main" id="{3F8D295C-7B3C-419F-A201-68B4954FE6D7}"/>
                    </a:ext>
                  </a:extLst>
                </p:cNvPr>
                <p:cNvSpPr txBox="1"/>
                <p:nvPr/>
              </p:nvSpPr>
              <p:spPr>
                <a:xfrm>
                  <a:off x="1721716" y="337063"/>
                  <a:ext cx="83344" cy="9233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0">
                  <a:spAutoFit/>
                </a:bodyPr>
                <a:lstStyle/>
                <a:p>
                  <a:pPr algn="ctr"/>
                  <a:r>
                    <a:rPr lang="it-IT" sz="600" dirty="0">
                      <a:solidFill>
                        <a:schemeClr val="accent1"/>
                      </a:solidFill>
                    </a:rPr>
                    <a:t>c</a:t>
                  </a:r>
                  <a14:m>
                    <m:oMath xmlns:m="http://schemas.openxmlformats.org/officeDocument/2006/math">
                      <m:r>
                        <a:rPr lang="it-IT" sz="60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a14:m>
                  <a:endParaRPr lang="it-IT" sz="600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214" name="CasellaDiTesto 213">
                  <a:extLst>
                    <a:ext uri="{FF2B5EF4-FFF2-40B4-BE49-F238E27FC236}">
                      <a16:creationId xmlns:a16="http://schemas.microsoft.com/office/drawing/2014/main" id="{3F8D295C-7B3C-419F-A201-68B4954FE6D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21716" y="337063"/>
                  <a:ext cx="83344" cy="92333"/>
                </a:xfrm>
                <a:prstGeom prst="rect">
                  <a:avLst/>
                </a:prstGeom>
                <a:blipFill>
                  <a:blip r:embed="rId5"/>
                  <a:stretch>
                    <a:fillRect l="-57143" t="-33333" r="-21429" b="-60000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5" name="CasellaDiTesto 214">
                  <a:extLst>
                    <a:ext uri="{FF2B5EF4-FFF2-40B4-BE49-F238E27FC236}">
                      <a16:creationId xmlns:a16="http://schemas.microsoft.com/office/drawing/2014/main" id="{E7DA3EA0-6C74-4D36-AE3F-781002D15C1D}"/>
                    </a:ext>
                  </a:extLst>
                </p:cNvPr>
                <p:cNvSpPr txBox="1"/>
                <p:nvPr/>
              </p:nvSpPr>
              <p:spPr>
                <a:xfrm>
                  <a:off x="1717972" y="661099"/>
                  <a:ext cx="332715" cy="9233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it-IT" sz="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𝑛𝑥</m:t>
                        </m:r>
                        <m:r>
                          <a:rPr lang="it-IT" sz="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it-IT" sz="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𝑛𝑦</m:t>
                        </m:r>
                        <m:r>
                          <a:rPr lang="it-IT" sz="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it-IT" sz="6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15" name="CasellaDiTesto 214">
                  <a:extLst>
                    <a:ext uri="{FF2B5EF4-FFF2-40B4-BE49-F238E27FC236}">
                      <a16:creationId xmlns:a16="http://schemas.microsoft.com/office/drawing/2014/main" id="{E7DA3EA0-6C74-4D36-AE3F-781002D15C1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17972" y="661099"/>
                  <a:ext cx="332715" cy="92333"/>
                </a:xfrm>
                <a:prstGeom prst="rect">
                  <a:avLst/>
                </a:prstGeom>
                <a:blipFill>
                  <a:blip r:embed="rId14"/>
                  <a:stretch>
                    <a:fillRect l="-5455" b="-37500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0" name="CasellaDiTesto 249">
                  <a:extLst>
                    <a:ext uri="{FF2B5EF4-FFF2-40B4-BE49-F238E27FC236}">
                      <a16:creationId xmlns:a16="http://schemas.microsoft.com/office/drawing/2014/main" id="{A137ABBB-70F5-48A3-B8FD-059CDA3CA133}"/>
                    </a:ext>
                  </a:extLst>
                </p:cNvPr>
                <p:cNvSpPr txBox="1"/>
                <p:nvPr/>
              </p:nvSpPr>
              <p:spPr>
                <a:xfrm>
                  <a:off x="1265223" y="1086426"/>
                  <a:ext cx="1165879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it-IT" sz="6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𝐶𝑎𝑠𝑒</m:t>
                        </m:r>
                        <m:r>
                          <a:rPr lang="it-IT" sz="6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 2:</m:t>
                        </m:r>
                      </m:oMath>
                    </m:oMathPara>
                  </a14:m>
                  <a:endParaRPr lang="it-IT" sz="600" b="0" i="1" dirty="0">
                    <a:solidFill>
                      <a:schemeClr val="accent1"/>
                    </a:solidFill>
                    <a:latin typeface="Cambria Math" panose="02040503050406030204" pitchFamily="18" charset="0"/>
                  </a:endParaRP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it-IT" sz="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𝑟𝑥</m:t>
                        </m:r>
                        <m:r>
                          <a:rPr lang="it-IT" sz="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≤</m:t>
                        </m:r>
                        <m:r>
                          <a:rPr lang="it-IT" sz="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𝑐𝑥</m:t>
                        </m:r>
                        <m:r>
                          <a:rPr lang="it-IT" sz="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≤</m:t>
                        </m:r>
                        <m:r>
                          <a:rPr lang="it-IT" sz="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𝑟𝑥</m:t>
                        </m:r>
                        <m:r>
                          <a:rPr lang="it-IT" sz="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it-IT" sz="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𝑟𝑤</m:t>
                        </m:r>
                        <m:r>
                          <a:rPr lang="it-IT" sz="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−1⇒</m:t>
                        </m:r>
                        <m:r>
                          <a:rPr lang="it-IT" sz="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𝑛𝑥</m:t>
                        </m:r>
                        <m:r>
                          <a:rPr lang="it-IT" sz="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it-IT" sz="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𝑐𝑥</m:t>
                        </m:r>
                      </m:oMath>
                    </m:oMathPara>
                  </a14:m>
                  <a:endParaRPr lang="it-IT" sz="6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50" name="CasellaDiTesto 249">
                  <a:extLst>
                    <a:ext uri="{FF2B5EF4-FFF2-40B4-BE49-F238E27FC236}">
                      <a16:creationId xmlns:a16="http://schemas.microsoft.com/office/drawing/2014/main" id="{A137ABBB-70F5-48A3-B8FD-059CDA3CA13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65223" y="1086426"/>
                  <a:ext cx="1165879" cy="184666"/>
                </a:xfrm>
                <a:prstGeom prst="rect">
                  <a:avLst/>
                </a:prstGeom>
                <a:blipFill>
                  <a:blip r:embed="rId15"/>
                  <a:stretch>
                    <a:fillRect l="-2618" b="-6452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54" name="Gruppo 253">
            <a:extLst>
              <a:ext uri="{FF2B5EF4-FFF2-40B4-BE49-F238E27FC236}">
                <a16:creationId xmlns:a16="http://schemas.microsoft.com/office/drawing/2014/main" id="{16ED1C40-8FAB-4AE8-A5CA-2165FA453DD1}"/>
              </a:ext>
            </a:extLst>
          </p:cNvPr>
          <p:cNvGrpSpPr/>
          <p:nvPr/>
        </p:nvGrpSpPr>
        <p:grpSpPr>
          <a:xfrm>
            <a:off x="2568032" y="234860"/>
            <a:ext cx="1156239" cy="1036232"/>
            <a:chOff x="2568032" y="234860"/>
            <a:chExt cx="1156239" cy="1036232"/>
          </a:xfrm>
        </p:grpSpPr>
        <p:grpSp>
          <p:nvGrpSpPr>
            <p:cNvPr id="222" name="Gruppo 221">
              <a:extLst>
                <a:ext uri="{FF2B5EF4-FFF2-40B4-BE49-F238E27FC236}">
                  <a16:creationId xmlns:a16="http://schemas.microsoft.com/office/drawing/2014/main" id="{A49F997C-CDA5-4526-9BBC-58E45805D065}"/>
                </a:ext>
              </a:extLst>
            </p:cNvPr>
            <p:cNvGrpSpPr/>
            <p:nvPr/>
          </p:nvGrpSpPr>
          <p:grpSpPr>
            <a:xfrm>
              <a:off x="2569905" y="234860"/>
              <a:ext cx="903448" cy="844841"/>
              <a:chOff x="541564" y="339635"/>
              <a:chExt cx="903448" cy="844841"/>
            </a:xfrm>
          </p:grpSpPr>
          <p:cxnSp>
            <p:nvCxnSpPr>
              <p:cNvPr id="223" name="Connettore 2 222">
                <a:extLst>
                  <a:ext uri="{FF2B5EF4-FFF2-40B4-BE49-F238E27FC236}">
                    <a16:creationId xmlns:a16="http://schemas.microsoft.com/office/drawing/2014/main" id="{60E46343-4FF4-4338-8E2D-B12B0F58CA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1520" y="339635"/>
                <a:ext cx="0" cy="844841"/>
              </a:xfrm>
              <a:prstGeom prst="straightConnector1">
                <a:avLst/>
              </a:prstGeom>
              <a:ln w="952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Connettore 2 223">
                <a:extLst>
                  <a:ext uri="{FF2B5EF4-FFF2-40B4-BE49-F238E27FC236}">
                    <a16:creationId xmlns:a16="http://schemas.microsoft.com/office/drawing/2014/main" id="{32A6DBC0-2472-495D-83C3-55B4F14024A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1564" y="531227"/>
                <a:ext cx="903448" cy="1"/>
              </a:xfrm>
              <a:prstGeom prst="straightConnector1">
                <a:avLst/>
              </a:prstGeom>
              <a:ln w="952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5" name="CasellaDiTesto 224">
                <a:extLst>
                  <a:ext uri="{FF2B5EF4-FFF2-40B4-BE49-F238E27FC236}">
                    <a16:creationId xmlns:a16="http://schemas.microsoft.com/office/drawing/2014/main" id="{58C14679-FE2A-416C-8BFF-212121794377}"/>
                  </a:ext>
                </a:extLst>
              </p:cNvPr>
              <p:cNvSpPr txBox="1"/>
              <p:nvPr/>
            </p:nvSpPr>
            <p:spPr>
              <a:xfrm>
                <a:off x="648176" y="434558"/>
                <a:ext cx="83344" cy="9233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it-IT" sz="600" dirty="0">
                    <a:solidFill>
                      <a:schemeClr val="accent1"/>
                    </a:solidFill>
                  </a:rPr>
                  <a:t>0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6" name="CasellaDiTesto 225">
                    <a:extLst>
                      <a:ext uri="{FF2B5EF4-FFF2-40B4-BE49-F238E27FC236}">
                        <a16:creationId xmlns:a16="http://schemas.microsoft.com/office/drawing/2014/main" id="{4565106C-B1B8-4570-900B-19E5E456FB14}"/>
                      </a:ext>
                    </a:extLst>
                  </p:cNvPr>
                  <p:cNvSpPr txBox="1"/>
                  <p:nvPr/>
                </p:nvSpPr>
                <p:spPr>
                  <a:xfrm>
                    <a:off x="1305227" y="425195"/>
                    <a:ext cx="83344" cy="92333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ctr" anchorCtr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it-IT" sz="60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oMath>
                      </m:oMathPara>
                    </a14:m>
                    <a:endParaRPr lang="it-IT" sz="600" dirty="0">
                      <a:solidFill>
                        <a:schemeClr val="accent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26" name="CasellaDiTesto 225">
                    <a:extLst>
                      <a:ext uri="{FF2B5EF4-FFF2-40B4-BE49-F238E27FC236}">
                        <a16:creationId xmlns:a16="http://schemas.microsoft.com/office/drawing/2014/main" id="{4565106C-B1B8-4570-900B-19E5E456FB1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305227" y="425195"/>
                    <a:ext cx="83344" cy="92333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l="-14286"/>
                    </a:stretch>
                  </a:blipFill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7" name="CasellaDiTesto 226">
                    <a:extLst>
                      <a:ext uri="{FF2B5EF4-FFF2-40B4-BE49-F238E27FC236}">
                        <a16:creationId xmlns:a16="http://schemas.microsoft.com/office/drawing/2014/main" id="{FFA06C52-E3E9-4188-80B7-851396C812C0}"/>
                      </a:ext>
                    </a:extLst>
                  </p:cNvPr>
                  <p:cNvSpPr txBox="1"/>
                  <p:nvPr/>
                </p:nvSpPr>
                <p:spPr>
                  <a:xfrm>
                    <a:off x="644111" y="997326"/>
                    <a:ext cx="83344" cy="92333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ctr" anchorCtr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it-IT" sz="6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oMath>
                      </m:oMathPara>
                    </a14:m>
                    <a:endParaRPr lang="it-IT" sz="600" dirty="0">
                      <a:solidFill>
                        <a:schemeClr val="accent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27" name="CasellaDiTesto 226">
                    <a:extLst>
                      <a:ext uri="{FF2B5EF4-FFF2-40B4-BE49-F238E27FC236}">
                        <a16:creationId xmlns:a16="http://schemas.microsoft.com/office/drawing/2014/main" id="{FFA06C52-E3E9-4188-80B7-851396C812C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44111" y="997326"/>
                    <a:ext cx="83344" cy="92333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21429" b="-25000"/>
                    </a:stretch>
                  </a:blipFill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32" name="Rettangolo 231">
              <a:extLst>
                <a:ext uri="{FF2B5EF4-FFF2-40B4-BE49-F238E27FC236}">
                  <a16:creationId xmlns:a16="http://schemas.microsoft.com/office/drawing/2014/main" id="{EB274202-664C-43A1-9F33-468A46B0C8E1}"/>
                </a:ext>
              </a:extLst>
            </p:cNvPr>
            <p:cNvSpPr/>
            <p:nvPr/>
          </p:nvSpPr>
          <p:spPr>
            <a:xfrm>
              <a:off x="2846062" y="508919"/>
              <a:ext cx="126529" cy="305569"/>
            </a:xfrm>
            <a:prstGeom prst="rect">
              <a:avLst/>
            </a:prstGeom>
            <a:solidFill>
              <a:srgbClr val="FFD966">
                <a:alpha val="50196"/>
              </a:srgb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233" name="Ovale 232">
              <a:extLst>
                <a:ext uri="{FF2B5EF4-FFF2-40B4-BE49-F238E27FC236}">
                  <a16:creationId xmlns:a16="http://schemas.microsoft.com/office/drawing/2014/main" id="{274A99AB-AE87-4058-8424-5E5A9624DF10}"/>
                </a:ext>
              </a:extLst>
            </p:cNvPr>
            <p:cNvSpPr/>
            <p:nvPr/>
          </p:nvSpPr>
          <p:spPr>
            <a:xfrm flipV="1">
              <a:off x="2834225" y="494976"/>
              <a:ext cx="21600" cy="216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34" name="Ovale 233">
              <a:extLst>
                <a:ext uri="{FF2B5EF4-FFF2-40B4-BE49-F238E27FC236}">
                  <a16:creationId xmlns:a16="http://schemas.microsoft.com/office/drawing/2014/main" id="{C8199949-2620-4D7D-BCCE-45FBC265E7D2}"/>
                </a:ext>
              </a:extLst>
            </p:cNvPr>
            <p:cNvSpPr/>
            <p:nvPr/>
          </p:nvSpPr>
          <p:spPr>
            <a:xfrm flipV="1">
              <a:off x="2963010" y="601851"/>
              <a:ext cx="21600" cy="216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0" name="CasellaDiTesto 229">
                  <a:extLst>
                    <a:ext uri="{FF2B5EF4-FFF2-40B4-BE49-F238E27FC236}">
                      <a16:creationId xmlns:a16="http://schemas.microsoft.com/office/drawing/2014/main" id="{077D1207-42F6-427C-BD3D-FC99C20D33DE}"/>
                    </a:ext>
                  </a:extLst>
                </p:cNvPr>
                <p:cNvSpPr txBox="1"/>
                <p:nvPr/>
              </p:nvSpPr>
              <p:spPr>
                <a:xfrm>
                  <a:off x="2782223" y="875691"/>
                  <a:ext cx="281323" cy="9233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60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𝑟𝑤</m:t>
                        </m:r>
                      </m:oMath>
                    </m:oMathPara>
                  </a14:m>
                  <a:endParaRPr lang="it-IT" sz="600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230" name="CasellaDiTesto 229">
                  <a:extLst>
                    <a:ext uri="{FF2B5EF4-FFF2-40B4-BE49-F238E27FC236}">
                      <a16:creationId xmlns:a16="http://schemas.microsoft.com/office/drawing/2014/main" id="{077D1207-42F6-427C-BD3D-FC99C20D33D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82223" y="875691"/>
                  <a:ext cx="281323" cy="92333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31" name="Parentesi graffa chiusa 230">
              <a:extLst>
                <a:ext uri="{FF2B5EF4-FFF2-40B4-BE49-F238E27FC236}">
                  <a16:creationId xmlns:a16="http://schemas.microsoft.com/office/drawing/2014/main" id="{9D1F4CB4-2B4E-4926-B5F2-54DD09E30438}"/>
                </a:ext>
              </a:extLst>
            </p:cNvPr>
            <p:cNvSpPr/>
            <p:nvPr/>
          </p:nvSpPr>
          <p:spPr>
            <a:xfrm rot="5400000">
              <a:off x="2883621" y="788406"/>
              <a:ext cx="47623" cy="126000"/>
            </a:xfrm>
            <a:prstGeom prst="rightBrace">
              <a:avLst>
                <a:gd name="adj1" fmla="val 77804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235" name="Gruppo 234">
              <a:extLst>
                <a:ext uri="{FF2B5EF4-FFF2-40B4-BE49-F238E27FC236}">
                  <a16:creationId xmlns:a16="http://schemas.microsoft.com/office/drawing/2014/main" id="{469E6B3F-F646-45DB-9965-4D4C8DF53B46}"/>
                </a:ext>
              </a:extLst>
            </p:cNvPr>
            <p:cNvGrpSpPr/>
            <p:nvPr/>
          </p:nvGrpSpPr>
          <p:grpSpPr>
            <a:xfrm>
              <a:off x="3063757" y="494976"/>
              <a:ext cx="236369" cy="236369"/>
              <a:chOff x="810761" y="713609"/>
              <a:chExt cx="236369" cy="236369"/>
            </a:xfrm>
          </p:grpSpPr>
          <p:sp>
            <p:nvSpPr>
              <p:cNvPr id="236" name="Ovale 235">
                <a:extLst>
                  <a:ext uri="{FF2B5EF4-FFF2-40B4-BE49-F238E27FC236}">
                    <a16:creationId xmlns:a16="http://schemas.microsoft.com/office/drawing/2014/main" id="{755EE127-808C-4B17-AE82-BA7016882E06}"/>
                  </a:ext>
                </a:extLst>
              </p:cNvPr>
              <p:cNvSpPr/>
              <p:nvPr/>
            </p:nvSpPr>
            <p:spPr>
              <a:xfrm>
                <a:off x="810761" y="713609"/>
                <a:ext cx="236369" cy="236369"/>
              </a:xfrm>
              <a:prstGeom prst="ellipse">
                <a:avLst/>
              </a:prstGeom>
              <a:solidFill>
                <a:srgbClr val="FFD966">
                  <a:alpha val="50196"/>
                </a:srgb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37" name="Ovale 236">
                <a:extLst>
                  <a:ext uri="{FF2B5EF4-FFF2-40B4-BE49-F238E27FC236}">
                    <a16:creationId xmlns:a16="http://schemas.microsoft.com/office/drawing/2014/main" id="{1A80F7BE-1A0D-41E9-A9DE-E0F5EADBA987}"/>
                  </a:ext>
                </a:extLst>
              </p:cNvPr>
              <p:cNvSpPr/>
              <p:nvPr/>
            </p:nvSpPr>
            <p:spPr>
              <a:xfrm flipV="1">
                <a:off x="918145" y="820993"/>
                <a:ext cx="21600" cy="2160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cxnSp>
          <p:nvCxnSpPr>
            <p:cNvPr id="238" name="Connettore diritto 237">
              <a:extLst>
                <a:ext uri="{FF2B5EF4-FFF2-40B4-BE49-F238E27FC236}">
                  <a16:creationId xmlns:a16="http://schemas.microsoft.com/office/drawing/2014/main" id="{F772D8B7-590D-4BAE-9BDB-9DA1AE0F1383}"/>
                </a:ext>
              </a:extLst>
            </p:cNvPr>
            <p:cNvCxnSpPr>
              <a:cxnSpLocks/>
            </p:cNvCxnSpPr>
            <p:nvPr/>
          </p:nvCxnSpPr>
          <p:spPr>
            <a:xfrm>
              <a:off x="3179560" y="429754"/>
              <a:ext cx="0" cy="178762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ttore diritto 238">
              <a:extLst>
                <a:ext uri="{FF2B5EF4-FFF2-40B4-BE49-F238E27FC236}">
                  <a16:creationId xmlns:a16="http://schemas.microsoft.com/office/drawing/2014/main" id="{82F02EF5-9998-4BA1-8B8C-D2D028274126}"/>
                </a:ext>
              </a:extLst>
            </p:cNvPr>
            <p:cNvCxnSpPr>
              <a:cxnSpLocks/>
            </p:cNvCxnSpPr>
            <p:nvPr/>
          </p:nvCxnSpPr>
          <p:spPr>
            <a:xfrm>
              <a:off x="2843962" y="429754"/>
              <a:ext cx="0" cy="78791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0" name="CasellaDiTesto 239">
                  <a:extLst>
                    <a:ext uri="{FF2B5EF4-FFF2-40B4-BE49-F238E27FC236}">
                      <a16:creationId xmlns:a16="http://schemas.microsoft.com/office/drawing/2014/main" id="{8640771C-B0EA-4EC0-B0A5-9E13C7995C66}"/>
                    </a:ext>
                  </a:extLst>
                </p:cNvPr>
                <p:cNvSpPr txBox="1"/>
                <p:nvPr/>
              </p:nvSpPr>
              <p:spPr>
                <a:xfrm>
                  <a:off x="2817775" y="334980"/>
                  <a:ext cx="83344" cy="9233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60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𝑟𝑥</m:t>
                        </m:r>
                      </m:oMath>
                    </m:oMathPara>
                  </a14:m>
                  <a:endParaRPr lang="it-IT" sz="600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240" name="CasellaDiTesto 239">
                  <a:extLst>
                    <a:ext uri="{FF2B5EF4-FFF2-40B4-BE49-F238E27FC236}">
                      <a16:creationId xmlns:a16="http://schemas.microsoft.com/office/drawing/2014/main" id="{8640771C-B0EA-4EC0-B0A5-9E13C7995C6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17775" y="334980"/>
                  <a:ext cx="83344" cy="92333"/>
                </a:xfrm>
                <a:prstGeom prst="rect">
                  <a:avLst/>
                </a:prstGeom>
                <a:blipFill>
                  <a:blip r:embed="rId17"/>
                  <a:stretch>
                    <a:fillRect l="-35714" r="-7143" b="-6667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1" name="CasellaDiTesto 240">
                  <a:extLst>
                    <a:ext uri="{FF2B5EF4-FFF2-40B4-BE49-F238E27FC236}">
                      <a16:creationId xmlns:a16="http://schemas.microsoft.com/office/drawing/2014/main" id="{7F420204-6FFE-40E2-B4F6-789CE40F21D3}"/>
                    </a:ext>
                  </a:extLst>
                </p:cNvPr>
                <p:cNvSpPr txBox="1"/>
                <p:nvPr/>
              </p:nvSpPr>
              <p:spPr>
                <a:xfrm>
                  <a:off x="3150416" y="334119"/>
                  <a:ext cx="83344" cy="9233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0">
                  <a:spAutoFit/>
                </a:bodyPr>
                <a:lstStyle/>
                <a:p>
                  <a:pPr algn="ctr"/>
                  <a:r>
                    <a:rPr lang="it-IT" sz="600" dirty="0">
                      <a:solidFill>
                        <a:schemeClr val="accent1"/>
                      </a:solidFill>
                    </a:rPr>
                    <a:t>c</a:t>
                  </a:r>
                  <a14:m>
                    <m:oMath xmlns:m="http://schemas.openxmlformats.org/officeDocument/2006/math">
                      <m:r>
                        <a:rPr lang="it-IT" sz="60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a14:m>
                  <a:endParaRPr lang="it-IT" sz="600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241" name="CasellaDiTesto 240">
                  <a:extLst>
                    <a:ext uri="{FF2B5EF4-FFF2-40B4-BE49-F238E27FC236}">
                      <a16:creationId xmlns:a16="http://schemas.microsoft.com/office/drawing/2014/main" id="{7F420204-6FFE-40E2-B4F6-789CE40F21D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50416" y="334119"/>
                  <a:ext cx="83344" cy="92333"/>
                </a:xfrm>
                <a:prstGeom prst="rect">
                  <a:avLst/>
                </a:prstGeom>
                <a:blipFill>
                  <a:blip r:embed="rId10"/>
                  <a:stretch>
                    <a:fillRect l="-69231" t="-40000" r="-23077" b="-53333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2" name="CasellaDiTesto 241">
                  <a:extLst>
                    <a:ext uri="{FF2B5EF4-FFF2-40B4-BE49-F238E27FC236}">
                      <a16:creationId xmlns:a16="http://schemas.microsoft.com/office/drawing/2014/main" id="{D32FF453-C91C-4136-8EDC-3D77E83DF215}"/>
                    </a:ext>
                  </a:extLst>
                </p:cNvPr>
                <p:cNvSpPr txBox="1"/>
                <p:nvPr/>
              </p:nvSpPr>
              <p:spPr>
                <a:xfrm>
                  <a:off x="2956064" y="619986"/>
                  <a:ext cx="332715" cy="9233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it-IT" sz="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𝑛𝑥</m:t>
                        </m:r>
                        <m:r>
                          <a:rPr lang="it-IT" sz="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it-IT" sz="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𝑛𝑦</m:t>
                        </m:r>
                        <m:r>
                          <a:rPr lang="it-IT" sz="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it-IT" sz="6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42" name="CasellaDiTesto 241">
                  <a:extLst>
                    <a:ext uri="{FF2B5EF4-FFF2-40B4-BE49-F238E27FC236}">
                      <a16:creationId xmlns:a16="http://schemas.microsoft.com/office/drawing/2014/main" id="{D32FF453-C91C-4136-8EDC-3D77E83DF21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56064" y="619986"/>
                  <a:ext cx="332715" cy="92333"/>
                </a:xfrm>
                <a:prstGeom prst="rect">
                  <a:avLst/>
                </a:prstGeom>
                <a:blipFill>
                  <a:blip r:embed="rId18"/>
                  <a:stretch>
                    <a:fillRect l="-5556" t="-6667" b="-40000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43" name="Connettore diritto 242">
              <a:extLst>
                <a:ext uri="{FF2B5EF4-FFF2-40B4-BE49-F238E27FC236}">
                  <a16:creationId xmlns:a16="http://schemas.microsoft.com/office/drawing/2014/main" id="{C4203A33-C643-455F-B1C5-0D9C135655F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83816" y="611702"/>
              <a:ext cx="183600" cy="0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4" name="Ovale 243">
              <a:extLst>
                <a:ext uri="{FF2B5EF4-FFF2-40B4-BE49-F238E27FC236}">
                  <a16:creationId xmlns:a16="http://schemas.microsoft.com/office/drawing/2014/main" id="{27E6F8F9-68C2-4AC2-8D15-136C7875FFD5}"/>
                </a:ext>
              </a:extLst>
            </p:cNvPr>
            <p:cNvSpPr/>
            <p:nvPr/>
          </p:nvSpPr>
          <p:spPr>
            <a:xfrm flipV="1">
              <a:off x="2961049" y="494976"/>
              <a:ext cx="21600" cy="216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45" name="Connettore diritto 244">
              <a:extLst>
                <a:ext uri="{FF2B5EF4-FFF2-40B4-BE49-F238E27FC236}">
                  <a16:creationId xmlns:a16="http://schemas.microsoft.com/office/drawing/2014/main" id="{3C607AEF-F731-4AA4-B072-9C59FDE71367}"/>
                </a:ext>
              </a:extLst>
            </p:cNvPr>
            <p:cNvCxnSpPr>
              <a:cxnSpLocks/>
            </p:cNvCxnSpPr>
            <p:nvPr/>
          </p:nvCxnSpPr>
          <p:spPr>
            <a:xfrm>
              <a:off x="2970786" y="429754"/>
              <a:ext cx="0" cy="78791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6" name="CasellaDiTesto 245">
                  <a:extLst>
                    <a:ext uri="{FF2B5EF4-FFF2-40B4-BE49-F238E27FC236}">
                      <a16:creationId xmlns:a16="http://schemas.microsoft.com/office/drawing/2014/main" id="{209D7DD9-FD6C-4B84-BCF8-6ABC110879A3}"/>
                    </a:ext>
                  </a:extLst>
                </p:cNvPr>
                <p:cNvSpPr txBox="1"/>
                <p:nvPr/>
              </p:nvSpPr>
              <p:spPr>
                <a:xfrm>
                  <a:off x="3021628" y="250769"/>
                  <a:ext cx="471659" cy="9233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60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𝑟𝑥</m:t>
                        </m:r>
                        <m:r>
                          <a:rPr lang="it-IT" sz="6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it-IT" sz="6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𝑟𝑤</m:t>
                        </m:r>
                        <m:r>
                          <a:rPr lang="it-IT" sz="6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oMath>
                    </m:oMathPara>
                  </a14:m>
                  <a:endParaRPr lang="it-IT" sz="600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246" name="CasellaDiTesto 245">
                  <a:extLst>
                    <a:ext uri="{FF2B5EF4-FFF2-40B4-BE49-F238E27FC236}">
                      <a16:creationId xmlns:a16="http://schemas.microsoft.com/office/drawing/2014/main" id="{209D7DD9-FD6C-4B84-BCF8-6ABC110879A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21628" y="250769"/>
                  <a:ext cx="471659" cy="92333"/>
                </a:xfrm>
                <a:prstGeom prst="rect">
                  <a:avLst/>
                </a:prstGeom>
                <a:blipFill>
                  <a:blip r:embed="rId19"/>
                  <a:stretch>
                    <a:fillRect b="-20000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47" name="Connettore 2 246">
              <a:extLst>
                <a:ext uri="{FF2B5EF4-FFF2-40B4-BE49-F238E27FC236}">
                  <a16:creationId xmlns:a16="http://schemas.microsoft.com/office/drawing/2014/main" id="{7C5A14B3-D0F8-43B4-BDE7-9DDE6B2257B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70434" y="313786"/>
              <a:ext cx="52916" cy="102508"/>
            </a:xfrm>
            <a:prstGeom prst="straightConnector1">
              <a:avLst/>
            </a:prstGeom>
            <a:ln>
              <a:tailEnd type="stealth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1" name="CasellaDiTesto 250">
                  <a:extLst>
                    <a:ext uri="{FF2B5EF4-FFF2-40B4-BE49-F238E27FC236}">
                      <a16:creationId xmlns:a16="http://schemas.microsoft.com/office/drawing/2014/main" id="{91D573DC-16D1-4AA9-898E-B2A632DD6EB2}"/>
                    </a:ext>
                  </a:extLst>
                </p:cNvPr>
                <p:cNvSpPr txBox="1"/>
                <p:nvPr/>
              </p:nvSpPr>
              <p:spPr>
                <a:xfrm>
                  <a:off x="2568032" y="1086426"/>
                  <a:ext cx="1156239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it-IT" sz="6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𝐶𝑎𝑠𝑒</m:t>
                        </m:r>
                        <m:r>
                          <a:rPr lang="it-IT" sz="6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 3:</m:t>
                        </m:r>
                      </m:oMath>
                    </m:oMathPara>
                  </a14:m>
                  <a:endParaRPr lang="it-IT" sz="600" b="0" i="1" dirty="0">
                    <a:solidFill>
                      <a:schemeClr val="accent1"/>
                    </a:solidFill>
                    <a:latin typeface="Cambria Math" panose="020405030504060302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it-IT" sz="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𝑐𝑥</m:t>
                        </m:r>
                        <m:r>
                          <a:rPr lang="it-IT" sz="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&gt;</m:t>
                        </m:r>
                        <m:r>
                          <a:rPr lang="it-IT" sz="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𝑟𝑥</m:t>
                        </m:r>
                        <m:r>
                          <a:rPr lang="it-IT" sz="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it-IT" sz="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𝑟𝑤</m:t>
                        </m:r>
                        <m:r>
                          <a:rPr lang="it-IT" sz="6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⇒</m:t>
                        </m:r>
                        <m:r>
                          <a:rPr lang="it-IT" sz="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𝑛𝑥</m:t>
                        </m:r>
                        <m:r>
                          <a:rPr lang="it-IT" sz="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it-IT" sz="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𝑟𝑥</m:t>
                        </m:r>
                        <m:r>
                          <a:rPr lang="it-IT" sz="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it-IT" sz="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𝑟𝑤</m:t>
                        </m:r>
                        <m:r>
                          <a:rPr lang="it-IT" sz="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oMath>
                    </m:oMathPara>
                  </a14:m>
                  <a:endParaRPr lang="it-IT" sz="6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51" name="CasellaDiTesto 250">
                  <a:extLst>
                    <a:ext uri="{FF2B5EF4-FFF2-40B4-BE49-F238E27FC236}">
                      <a16:creationId xmlns:a16="http://schemas.microsoft.com/office/drawing/2014/main" id="{91D573DC-16D1-4AA9-898E-B2A632DD6EB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68032" y="1086426"/>
                  <a:ext cx="1156239" cy="184666"/>
                </a:xfrm>
                <a:prstGeom prst="rect">
                  <a:avLst/>
                </a:prstGeom>
                <a:blipFill>
                  <a:blip r:embed="rId20"/>
                  <a:stretch>
                    <a:fillRect l="-2632" r="-1053" b="-6452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660100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uppo 50">
            <a:extLst>
              <a:ext uri="{FF2B5EF4-FFF2-40B4-BE49-F238E27FC236}">
                <a16:creationId xmlns:a16="http://schemas.microsoft.com/office/drawing/2014/main" id="{C5977AAE-C38B-458A-9A33-71FFBF9C8DEF}"/>
              </a:ext>
            </a:extLst>
          </p:cNvPr>
          <p:cNvGrpSpPr/>
          <p:nvPr/>
        </p:nvGrpSpPr>
        <p:grpSpPr>
          <a:xfrm>
            <a:off x="1219025" y="673092"/>
            <a:ext cx="2089450" cy="1778008"/>
            <a:chOff x="1219025" y="673092"/>
            <a:chExt cx="2089450" cy="1778008"/>
          </a:xfrm>
        </p:grpSpPr>
        <p:cxnSp>
          <p:nvCxnSpPr>
            <p:cNvPr id="5" name="Connettore 2 4">
              <a:extLst>
                <a:ext uri="{FF2B5EF4-FFF2-40B4-BE49-F238E27FC236}">
                  <a16:creationId xmlns:a16="http://schemas.microsoft.com/office/drawing/2014/main" id="{736619E6-2EE8-4800-B979-B1EB3A45DB7B}"/>
                </a:ext>
              </a:extLst>
            </p:cNvPr>
            <p:cNvCxnSpPr>
              <a:cxnSpLocks/>
            </p:cNvCxnSpPr>
            <p:nvPr/>
          </p:nvCxnSpPr>
          <p:spPr>
            <a:xfrm>
              <a:off x="2311706" y="984250"/>
              <a:ext cx="0" cy="1466850"/>
            </a:xfrm>
            <a:prstGeom prst="straightConnector1">
              <a:avLst/>
            </a:prstGeom>
            <a:ln w="952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ttore 2 5">
              <a:extLst>
                <a:ext uri="{FF2B5EF4-FFF2-40B4-BE49-F238E27FC236}">
                  <a16:creationId xmlns:a16="http://schemas.microsoft.com/office/drawing/2014/main" id="{F25879D3-94B7-48C7-9C6B-50813A12D5D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30644" y="1682430"/>
              <a:ext cx="1472881" cy="1"/>
            </a:xfrm>
            <a:prstGeom prst="straightConnector1">
              <a:avLst/>
            </a:prstGeom>
            <a:ln w="952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CasellaDiTesto 32">
              <a:extLst>
                <a:ext uri="{FF2B5EF4-FFF2-40B4-BE49-F238E27FC236}">
                  <a16:creationId xmlns:a16="http://schemas.microsoft.com/office/drawing/2014/main" id="{13AA01AD-5759-4C98-9B2E-A75F3DD7A43D}"/>
                </a:ext>
              </a:extLst>
            </p:cNvPr>
            <p:cNvSpPr txBox="1"/>
            <p:nvPr/>
          </p:nvSpPr>
          <p:spPr>
            <a:xfrm>
              <a:off x="1570454" y="961452"/>
              <a:ext cx="83344" cy="92333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it-IT" sz="600" dirty="0">
                  <a:solidFill>
                    <a:schemeClr val="accent1"/>
                  </a:solidFill>
                </a:rPr>
                <a:t>1</a:t>
              </a:r>
            </a:p>
          </p:txBody>
        </p:sp>
        <p:sp>
          <p:nvSpPr>
            <p:cNvPr id="35" name="CasellaDiTesto 34">
              <a:extLst>
                <a:ext uri="{FF2B5EF4-FFF2-40B4-BE49-F238E27FC236}">
                  <a16:creationId xmlns:a16="http://schemas.microsoft.com/office/drawing/2014/main" id="{42877521-EFAA-4E1C-BA49-A546D3CAA9A8}"/>
                </a:ext>
              </a:extLst>
            </p:cNvPr>
            <p:cNvSpPr txBox="1"/>
            <p:nvPr/>
          </p:nvSpPr>
          <p:spPr>
            <a:xfrm>
              <a:off x="1707706" y="961452"/>
              <a:ext cx="83344" cy="92333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it-IT" sz="600" dirty="0">
                  <a:solidFill>
                    <a:schemeClr val="accent1"/>
                  </a:solidFill>
                </a:rPr>
                <a:t>2</a:t>
              </a:r>
            </a:p>
          </p:txBody>
        </p:sp>
        <p:sp>
          <p:nvSpPr>
            <p:cNvPr id="36" name="CasellaDiTesto 35">
              <a:extLst>
                <a:ext uri="{FF2B5EF4-FFF2-40B4-BE49-F238E27FC236}">
                  <a16:creationId xmlns:a16="http://schemas.microsoft.com/office/drawing/2014/main" id="{991793C0-E627-44E5-90A7-775049B1AE30}"/>
                </a:ext>
              </a:extLst>
            </p:cNvPr>
            <p:cNvSpPr txBox="1"/>
            <p:nvPr/>
          </p:nvSpPr>
          <p:spPr>
            <a:xfrm>
              <a:off x="2508750" y="961452"/>
              <a:ext cx="177300" cy="92333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it-IT" sz="600" i="1" dirty="0">
                  <a:solidFill>
                    <a:schemeClr val="accent1"/>
                  </a:solidFill>
                </a:rPr>
                <a:t>n</a:t>
              </a:r>
              <a:r>
                <a:rPr lang="it-IT" sz="600" dirty="0">
                  <a:solidFill>
                    <a:schemeClr val="accent1"/>
                  </a:solidFill>
                </a:rPr>
                <a:t>-1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3" name="CasellaDiTesto 42">
                  <a:extLst>
                    <a:ext uri="{FF2B5EF4-FFF2-40B4-BE49-F238E27FC236}">
                      <a16:creationId xmlns:a16="http://schemas.microsoft.com/office/drawing/2014/main" id="{C66FB9AE-7890-4A9E-9711-175835FDAA1A}"/>
                    </a:ext>
                  </a:extLst>
                </p:cNvPr>
                <p:cNvSpPr txBox="1"/>
                <p:nvPr/>
              </p:nvSpPr>
              <p:spPr>
                <a:xfrm>
                  <a:off x="1396030" y="871666"/>
                  <a:ext cx="83344" cy="9233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6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it-IT" sz="60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it-IT" sz="600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>
            <p:sp>
              <p:nvSpPr>
                <p:cNvPr id="43" name="CasellaDiTesto 42">
                  <a:extLst>
                    <a:ext uri="{FF2B5EF4-FFF2-40B4-BE49-F238E27FC236}">
                      <a16:creationId xmlns:a16="http://schemas.microsoft.com/office/drawing/2014/main" id="{C66FB9AE-7890-4A9E-9711-175835FDAA1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96030" y="871666"/>
                  <a:ext cx="83344" cy="92333"/>
                </a:xfrm>
                <a:prstGeom prst="rect">
                  <a:avLst/>
                </a:prstGeom>
                <a:blipFill>
                  <a:blip r:embed="rId2"/>
                  <a:stretch>
                    <a:fillRect l="-35714" b="-13333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3" name="Gruppo 12">
              <a:extLst>
                <a:ext uri="{FF2B5EF4-FFF2-40B4-BE49-F238E27FC236}">
                  <a16:creationId xmlns:a16="http://schemas.microsoft.com/office/drawing/2014/main" id="{4BFB6CA6-E73B-42DD-9783-69F3A8B2E8DE}"/>
                </a:ext>
              </a:extLst>
            </p:cNvPr>
            <p:cNvGrpSpPr/>
            <p:nvPr/>
          </p:nvGrpSpPr>
          <p:grpSpPr>
            <a:xfrm>
              <a:off x="1405414" y="1054100"/>
              <a:ext cx="1260135" cy="1260450"/>
              <a:chOff x="1405414" y="1054100"/>
              <a:chExt cx="1260135" cy="1260450"/>
            </a:xfrm>
          </p:grpSpPr>
          <p:sp>
            <p:nvSpPr>
              <p:cNvPr id="3" name="Rettangolo 2">
                <a:extLst>
                  <a:ext uri="{FF2B5EF4-FFF2-40B4-BE49-F238E27FC236}">
                    <a16:creationId xmlns:a16="http://schemas.microsoft.com/office/drawing/2014/main" id="{4769AAD0-4428-4571-B6BE-66D9EA00CA66}"/>
                  </a:ext>
                </a:extLst>
              </p:cNvPr>
              <p:cNvSpPr/>
              <p:nvPr/>
            </p:nvSpPr>
            <p:spPr>
              <a:xfrm>
                <a:off x="1405414" y="1054100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2" name="Rettangolo 51">
                <a:extLst>
                  <a:ext uri="{FF2B5EF4-FFF2-40B4-BE49-F238E27FC236}">
                    <a16:creationId xmlns:a16="http://schemas.microsoft.com/office/drawing/2014/main" id="{EF80E88F-D3A1-40EF-8821-9B7ED1A3BA68}"/>
                  </a:ext>
                </a:extLst>
              </p:cNvPr>
              <p:cNvSpPr/>
              <p:nvPr/>
            </p:nvSpPr>
            <p:spPr>
              <a:xfrm>
                <a:off x="1545429" y="1054100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5" name="Rettangolo 54">
                <a:extLst>
                  <a:ext uri="{FF2B5EF4-FFF2-40B4-BE49-F238E27FC236}">
                    <a16:creationId xmlns:a16="http://schemas.microsoft.com/office/drawing/2014/main" id="{1B0B58AC-00AD-4CB3-BA13-36ADC9B2806A}"/>
                  </a:ext>
                </a:extLst>
              </p:cNvPr>
              <p:cNvSpPr/>
              <p:nvPr/>
            </p:nvSpPr>
            <p:spPr>
              <a:xfrm>
                <a:off x="1685444" y="1054100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6" name="Rettangolo 55">
                <a:extLst>
                  <a:ext uri="{FF2B5EF4-FFF2-40B4-BE49-F238E27FC236}">
                    <a16:creationId xmlns:a16="http://schemas.microsoft.com/office/drawing/2014/main" id="{BC61C365-84C5-4B9D-97F3-801455B0FAE5}"/>
                  </a:ext>
                </a:extLst>
              </p:cNvPr>
              <p:cNvSpPr/>
              <p:nvPr/>
            </p:nvSpPr>
            <p:spPr>
              <a:xfrm>
                <a:off x="1825459" y="1054100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8" name="Rettangolo 67">
                <a:extLst>
                  <a:ext uri="{FF2B5EF4-FFF2-40B4-BE49-F238E27FC236}">
                    <a16:creationId xmlns:a16="http://schemas.microsoft.com/office/drawing/2014/main" id="{A6DDAEEA-4482-4996-AAA1-02F98F3F686D}"/>
                  </a:ext>
                </a:extLst>
              </p:cNvPr>
              <p:cNvSpPr/>
              <p:nvPr/>
            </p:nvSpPr>
            <p:spPr>
              <a:xfrm>
                <a:off x="1965474" y="1054100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9" name="Rettangolo 68">
                <a:extLst>
                  <a:ext uri="{FF2B5EF4-FFF2-40B4-BE49-F238E27FC236}">
                    <a16:creationId xmlns:a16="http://schemas.microsoft.com/office/drawing/2014/main" id="{EF29DEDE-3DFB-4A8D-B6BD-EC1D6A37349D}"/>
                  </a:ext>
                </a:extLst>
              </p:cNvPr>
              <p:cNvSpPr/>
              <p:nvPr/>
            </p:nvSpPr>
            <p:spPr>
              <a:xfrm>
                <a:off x="2105489" y="1054100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0" name="Rettangolo 69">
                <a:extLst>
                  <a:ext uri="{FF2B5EF4-FFF2-40B4-BE49-F238E27FC236}">
                    <a16:creationId xmlns:a16="http://schemas.microsoft.com/office/drawing/2014/main" id="{9DF700A8-7C3D-4483-9AE6-CF6AF442278D}"/>
                  </a:ext>
                </a:extLst>
              </p:cNvPr>
              <p:cNvSpPr/>
              <p:nvPr/>
            </p:nvSpPr>
            <p:spPr>
              <a:xfrm>
                <a:off x="2245504" y="1054100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1" name="Rettangolo 70">
                <a:extLst>
                  <a:ext uri="{FF2B5EF4-FFF2-40B4-BE49-F238E27FC236}">
                    <a16:creationId xmlns:a16="http://schemas.microsoft.com/office/drawing/2014/main" id="{B7A62B47-1896-4087-9FFF-23BE9A87A7DE}"/>
                  </a:ext>
                </a:extLst>
              </p:cNvPr>
              <p:cNvSpPr/>
              <p:nvPr/>
            </p:nvSpPr>
            <p:spPr>
              <a:xfrm>
                <a:off x="2385519" y="1054100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3" name="Rettangolo 72">
                <a:extLst>
                  <a:ext uri="{FF2B5EF4-FFF2-40B4-BE49-F238E27FC236}">
                    <a16:creationId xmlns:a16="http://schemas.microsoft.com/office/drawing/2014/main" id="{3A6DF5D1-DB92-4408-96A8-BB134375AFB8}"/>
                  </a:ext>
                </a:extLst>
              </p:cNvPr>
              <p:cNvSpPr/>
              <p:nvPr/>
            </p:nvSpPr>
            <p:spPr>
              <a:xfrm>
                <a:off x="2525534" y="1054100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2" name="Rettangolo 81">
                <a:extLst>
                  <a:ext uri="{FF2B5EF4-FFF2-40B4-BE49-F238E27FC236}">
                    <a16:creationId xmlns:a16="http://schemas.microsoft.com/office/drawing/2014/main" id="{96452394-133F-4FBD-BCED-387DC0993EE5}"/>
                  </a:ext>
                </a:extLst>
              </p:cNvPr>
              <p:cNvSpPr/>
              <p:nvPr/>
            </p:nvSpPr>
            <p:spPr>
              <a:xfrm>
                <a:off x="1405414" y="1194115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3" name="Rettangolo 82">
                <a:extLst>
                  <a:ext uri="{FF2B5EF4-FFF2-40B4-BE49-F238E27FC236}">
                    <a16:creationId xmlns:a16="http://schemas.microsoft.com/office/drawing/2014/main" id="{1F6290AD-E91B-452A-A37D-89E39A5E6398}"/>
                  </a:ext>
                </a:extLst>
              </p:cNvPr>
              <p:cNvSpPr/>
              <p:nvPr/>
            </p:nvSpPr>
            <p:spPr>
              <a:xfrm>
                <a:off x="1545429" y="1194115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4" name="Rettangolo 83">
                <a:extLst>
                  <a:ext uri="{FF2B5EF4-FFF2-40B4-BE49-F238E27FC236}">
                    <a16:creationId xmlns:a16="http://schemas.microsoft.com/office/drawing/2014/main" id="{8E616964-081A-4170-A596-55480F8FF325}"/>
                  </a:ext>
                </a:extLst>
              </p:cNvPr>
              <p:cNvSpPr/>
              <p:nvPr/>
            </p:nvSpPr>
            <p:spPr>
              <a:xfrm>
                <a:off x="1685444" y="1194115"/>
                <a:ext cx="140015" cy="140015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5" name="Rettangolo 84">
                <a:extLst>
                  <a:ext uri="{FF2B5EF4-FFF2-40B4-BE49-F238E27FC236}">
                    <a16:creationId xmlns:a16="http://schemas.microsoft.com/office/drawing/2014/main" id="{2165FB13-3F71-4354-A4E6-3589F882B860}"/>
                  </a:ext>
                </a:extLst>
              </p:cNvPr>
              <p:cNvSpPr/>
              <p:nvPr/>
            </p:nvSpPr>
            <p:spPr>
              <a:xfrm>
                <a:off x="1825459" y="1194115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6" name="Rettangolo 85">
                <a:extLst>
                  <a:ext uri="{FF2B5EF4-FFF2-40B4-BE49-F238E27FC236}">
                    <a16:creationId xmlns:a16="http://schemas.microsoft.com/office/drawing/2014/main" id="{940358F6-F606-4E14-AFAF-F389D819A5E1}"/>
                  </a:ext>
                </a:extLst>
              </p:cNvPr>
              <p:cNvSpPr/>
              <p:nvPr/>
            </p:nvSpPr>
            <p:spPr>
              <a:xfrm>
                <a:off x="1965474" y="1194115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7" name="Rettangolo 86">
                <a:extLst>
                  <a:ext uri="{FF2B5EF4-FFF2-40B4-BE49-F238E27FC236}">
                    <a16:creationId xmlns:a16="http://schemas.microsoft.com/office/drawing/2014/main" id="{F4E05541-2692-4772-898D-3250936F8751}"/>
                  </a:ext>
                </a:extLst>
              </p:cNvPr>
              <p:cNvSpPr/>
              <p:nvPr/>
            </p:nvSpPr>
            <p:spPr>
              <a:xfrm>
                <a:off x="2105489" y="1194115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8" name="Rettangolo 87">
                <a:extLst>
                  <a:ext uri="{FF2B5EF4-FFF2-40B4-BE49-F238E27FC236}">
                    <a16:creationId xmlns:a16="http://schemas.microsoft.com/office/drawing/2014/main" id="{4A32445E-A45D-4BA3-A87E-D90881733EB6}"/>
                  </a:ext>
                </a:extLst>
              </p:cNvPr>
              <p:cNvSpPr/>
              <p:nvPr/>
            </p:nvSpPr>
            <p:spPr>
              <a:xfrm>
                <a:off x="2245504" y="1194115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9" name="Rettangolo 88">
                <a:extLst>
                  <a:ext uri="{FF2B5EF4-FFF2-40B4-BE49-F238E27FC236}">
                    <a16:creationId xmlns:a16="http://schemas.microsoft.com/office/drawing/2014/main" id="{7C0BA99D-67EB-4E50-8D70-C56DC4BF4877}"/>
                  </a:ext>
                </a:extLst>
              </p:cNvPr>
              <p:cNvSpPr/>
              <p:nvPr/>
            </p:nvSpPr>
            <p:spPr>
              <a:xfrm>
                <a:off x="2385519" y="1194115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0" name="Rettangolo 89">
                <a:extLst>
                  <a:ext uri="{FF2B5EF4-FFF2-40B4-BE49-F238E27FC236}">
                    <a16:creationId xmlns:a16="http://schemas.microsoft.com/office/drawing/2014/main" id="{2E5C78F6-11F3-441C-B4F5-4370FECCE6C7}"/>
                  </a:ext>
                </a:extLst>
              </p:cNvPr>
              <p:cNvSpPr/>
              <p:nvPr/>
            </p:nvSpPr>
            <p:spPr>
              <a:xfrm>
                <a:off x="2525534" y="1194115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9" name="Rettangolo 98">
                <a:extLst>
                  <a:ext uri="{FF2B5EF4-FFF2-40B4-BE49-F238E27FC236}">
                    <a16:creationId xmlns:a16="http://schemas.microsoft.com/office/drawing/2014/main" id="{AF488ABD-7703-44E6-976F-D3DA1053BC61}"/>
                  </a:ext>
                </a:extLst>
              </p:cNvPr>
              <p:cNvSpPr/>
              <p:nvPr/>
            </p:nvSpPr>
            <p:spPr>
              <a:xfrm>
                <a:off x="1405414" y="1334130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0" name="Rettangolo 99">
                <a:extLst>
                  <a:ext uri="{FF2B5EF4-FFF2-40B4-BE49-F238E27FC236}">
                    <a16:creationId xmlns:a16="http://schemas.microsoft.com/office/drawing/2014/main" id="{1A23049B-7CEA-43DA-9A7C-C57F8E024E42}"/>
                  </a:ext>
                </a:extLst>
              </p:cNvPr>
              <p:cNvSpPr/>
              <p:nvPr/>
            </p:nvSpPr>
            <p:spPr>
              <a:xfrm>
                <a:off x="1545429" y="1334130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1" name="Rettangolo 100">
                <a:extLst>
                  <a:ext uri="{FF2B5EF4-FFF2-40B4-BE49-F238E27FC236}">
                    <a16:creationId xmlns:a16="http://schemas.microsoft.com/office/drawing/2014/main" id="{323A9DE7-EA37-40CC-A68B-C62AC4BDB9FE}"/>
                  </a:ext>
                </a:extLst>
              </p:cNvPr>
              <p:cNvSpPr/>
              <p:nvPr/>
            </p:nvSpPr>
            <p:spPr>
              <a:xfrm>
                <a:off x="1685444" y="1334130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/>
              </a:p>
            </p:txBody>
          </p:sp>
          <p:sp>
            <p:nvSpPr>
              <p:cNvPr id="102" name="Rettangolo 101">
                <a:extLst>
                  <a:ext uri="{FF2B5EF4-FFF2-40B4-BE49-F238E27FC236}">
                    <a16:creationId xmlns:a16="http://schemas.microsoft.com/office/drawing/2014/main" id="{84DE7051-C93D-4D16-B523-14C70A6EA673}"/>
                  </a:ext>
                </a:extLst>
              </p:cNvPr>
              <p:cNvSpPr/>
              <p:nvPr/>
            </p:nvSpPr>
            <p:spPr>
              <a:xfrm>
                <a:off x="1825459" y="1334130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3" name="Rettangolo 102">
                <a:extLst>
                  <a:ext uri="{FF2B5EF4-FFF2-40B4-BE49-F238E27FC236}">
                    <a16:creationId xmlns:a16="http://schemas.microsoft.com/office/drawing/2014/main" id="{DEEAE3E8-0447-47EB-805D-D14FD9CCAEDE}"/>
                  </a:ext>
                </a:extLst>
              </p:cNvPr>
              <p:cNvSpPr/>
              <p:nvPr/>
            </p:nvSpPr>
            <p:spPr>
              <a:xfrm>
                <a:off x="1965474" y="1334130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4" name="Rettangolo 103">
                <a:extLst>
                  <a:ext uri="{FF2B5EF4-FFF2-40B4-BE49-F238E27FC236}">
                    <a16:creationId xmlns:a16="http://schemas.microsoft.com/office/drawing/2014/main" id="{9E0579F5-5EAE-45F0-A6AC-225F85723DE0}"/>
                  </a:ext>
                </a:extLst>
              </p:cNvPr>
              <p:cNvSpPr/>
              <p:nvPr/>
            </p:nvSpPr>
            <p:spPr>
              <a:xfrm>
                <a:off x="2105489" y="1334130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5" name="Rettangolo 104">
                <a:extLst>
                  <a:ext uri="{FF2B5EF4-FFF2-40B4-BE49-F238E27FC236}">
                    <a16:creationId xmlns:a16="http://schemas.microsoft.com/office/drawing/2014/main" id="{5BAF8E75-31B8-4B6F-BB2A-C6F4D4BEC24C}"/>
                  </a:ext>
                </a:extLst>
              </p:cNvPr>
              <p:cNvSpPr/>
              <p:nvPr/>
            </p:nvSpPr>
            <p:spPr>
              <a:xfrm>
                <a:off x="2245504" y="1334130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6" name="Rettangolo 105">
                <a:extLst>
                  <a:ext uri="{FF2B5EF4-FFF2-40B4-BE49-F238E27FC236}">
                    <a16:creationId xmlns:a16="http://schemas.microsoft.com/office/drawing/2014/main" id="{5210DBC0-3220-4702-A7DE-F86D99A18640}"/>
                  </a:ext>
                </a:extLst>
              </p:cNvPr>
              <p:cNvSpPr/>
              <p:nvPr/>
            </p:nvSpPr>
            <p:spPr>
              <a:xfrm>
                <a:off x="2385519" y="1334130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7" name="Rettangolo 106">
                <a:extLst>
                  <a:ext uri="{FF2B5EF4-FFF2-40B4-BE49-F238E27FC236}">
                    <a16:creationId xmlns:a16="http://schemas.microsoft.com/office/drawing/2014/main" id="{D431EC11-5867-4BA9-A34F-A5BD3F469076}"/>
                  </a:ext>
                </a:extLst>
              </p:cNvPr>
              <p:cNvSpPr/>
              <p:nvPr/>
            </p:nvSpPr>
            <p:spPr>
              <a:xfrm>
                <a:off x="2525534" y="1334130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6" name="Rettangolo 115">
                <a:extLst>
                  <a:ext uri="{FF2B5EF4-FFF2-40B4-BE49-F238E27FC236}">
                    <a16:creationId xmlns:a16="http://schemas.microsoft.com/office/drawing/2014/main" id="{B42482E6-B1F7-4C06-B0B8-FF9BB6F93625}"/>
                  </a:ext>
                </a:extLst>
              </p:cNvPr>
              <p:cNvSpPr/>
              <p:nvPr/>
            </p:nvSpPr>
            <p:spPr>
              <a:xfrm>
                <a:off x="1405414" y="1474145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7" name="Rettangolo 116">
                <a:extLst>
                  <a:ext uri="{FF2B5EF4-FFF2-40B4-BE49-F238E27FC236}">
                    <a16:creationId xmlns:a16="http://schemas.microsoft.com/office/drawing/2014/main" id="{3E3AE55B-ABC0-4543-9E9D-38FCECB8BD5F}"/>
                  </a:ext>
                </a:extLst>
              </p:cNvPr>
              <p:cNvSpPr/>
              <p:nvPr/>
            </p:nvSpPr>
            <p:spPr>
              <a:xfrm>
                <a:off x="1545429" y="1474145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8" name="Rettangolo 117">
                <a:extLst>
                  <a:ext uri="{FF2B5EF4-FFF2-40B4-BE49-F238E27FC236}">
                    <a16:creationId xmlns:a16="http://schemas.microsoft.com/office/drawing/2014/main" id="{064897D7-0509-411C-91F8-4D3C37C95A6D}"/>
                  </a:ext>
                </a:extLst>
              </p:cNvPr>
              <p:cNvSpPr/>
              <p:nvPr/>
            </p:nvSpPr>
            <p:spPr>
              <a:xfrm>
                <a:off x="1685444" y="1474145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9" name="Rettangolo 118">
                <a:extLst>
                  <a:ext uri="{FF2B5EF4-FFF2-40B4-BE49-F238E27FC236}">
                    <a16:creationId xmlns:a16="http://schemas.microsoft.com/office/drawing/2014/main" id="{52FEAD23-D861-4762-9134-6894A6478E31}"/>
                  </a:ext>
                </a:extLst>
              </p:cNvPr>
              <p:cNvSpPr/>
              <p:nvPr/>
            </p:nvSpPr>
            <p:spPr>
              <a:xfrm>
                <a:off x="1825459" y="1474145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0" name="Rettangolo 119">
                <a:extLst>
                  <a:ext uri="{FF2B5EF4-FFF2-40B4-BE49-F238E27FC236}">
                    <a16:creationId xmlns:a16="http://schemas.microsoft.com/office/drawing/2014/main" id="{0A6FBC6F-ED12-4207-9AC4-EFA8B2AD2338}"/>
                  </a:ext>
                </a:extLst>
              </p:cNvPr>
              <p:cNvSpPr/>
              <p:nvPr/>
            </p:nvSpPr>
            <p:spPr>
              <a:xfrm>
                <a:off x="1965474" y="1474145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1" name="Rettangolo 120">
                <a:extLst>
                  <a:ext uri="{FF2B5EF4-FFF2-40B4-BE49-F238E27FC236}">
                    <a16:creationId xmlns:a16="http://schemas.microsoft.com/office/drawing/2014/main" id="{F5B2B8D6-7127-4E33-9506-15973F0D22F3}"/>
                  </a:ext>
                </a:extLst>
              </p:cNvPr>
              <p:cNvSpPr/>
              <p:nvPr/>
            </p:nvSpPr>
            <p:spPr>
              <a:xfrm>
                <a:off x="2105489" y="1474145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2" name="Rettangolo 121">
                <a:extLst>
                  <a:ext uri="{FF2B5EF4-FFF2-40B4-BE49-F238E27FC236}">
                    <a16:creationId xmlns:a16="http://schemas.microsoft.com/office/drawing/2014/main" id="{B0BF187F-3F7C-4137-809C-3FBBBA2DBFA9}"/>
                  </a:ext>
                </a:extLst>
              </p:cNvPr>
              <p:cNvSpPr/>
              <p:nvPr/>
            </p:nvSpPr>
            <p:spPr>
              <a:xfrm>
                <a:off x="2245504" y="1474145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3" name="Rettangolo 122">
                <a:extLst>
                  <a:ext uri="{FF2B5EF4-FFF2-40B4-BE49-F238E27FC236}">
                    <a16:creationId xmlns:a16="http://schemas.microsoft.com/office/drawing/2014/main" id="{8CA55AEE-C966-4179-8293-BD2F2FB741EA}"/>
                  </a:ext>
                </a:extLst>
              </p:cNvPr>
              <p:cNvSpPr/>
              <p:nvPr/>
            </p:nvSpPr>
            <p:spPr>
              <a:xfrm>
                <a:off x="2385519" y="1474145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4" name="Rettangolo 123">
                <a:extLst>
                  <a:ext uri="{FF2B5EF4-FFF2-40B4-BE49-F238E27FC236}">
                    <a16:creationId xmlns:a16="http://schemas.microsoft.com/office/drawing/2014/main" id="{39CB467A-FEB8-4ED9-9F98-AAFD9FBEBCA9}"/>
                  </a:ext>
                </a:extLst>
              </p:cNvPr>
              <p:cNvSpPr/>
              <p:nvPr/>
            </p:nvSpPr>
            <p:spPr>
              <a:xfrm>
                <a:off x="2525534" y="1474145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3" name="Rettangolo 132">
                <a:extLst>
                  <a:ext uri="{FF2B5EF4-FFF2-40B4-BE49-F238E27FC236}">
                    <a16:creationId xmlns:a16="http://schemas.microsoft.com/office/drawing/2014/main" id="{FB50C7B3-785B-4CF8-B03E-426B01D5DB7D}"/>
                  </a:ext>
                </a:extLst>
              </p:cNvPr>
              <p:cNvSpPr/>
              <p:nvPr/>
            </p:nvSpPr>
            <p:spPr>
              <a:xfrm>
                <a:off x="1405414" y="1614475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4" name="Rettangolo 133">
                <a:extLst>
                  <a:ext uri="{FF2B5EF4-FFF2-40B4-BE49-F238E27FC236}">
                    <a16:creationId xmlns:a16="http://schemas.microsoft.com/office/drawing/2014/main" id="{42E7DCD5-DFF6-46F3-B4B4-E9C15B6EC97F}"/>
                  </a:ext>
                </a:extLst>
              </p:cNvPr>
              <p:cNvSpPr/>
              <p:nvPr/>
            </p:nvSpPr>
            <p:spPr>
              <a:xfrm>
                <a:off x="1545429" y="1614475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5" name="Rettangolo 134">
                <a:extLst>
                  <a:ext uri="{FF2B5EF4-FFF2-40B4-BE49-F238E27FC236}">
                    <a16:creationId xmlns:a16="http://schemas.microsoft.com/office/drawing/2014/main" id="{5C501B0B-3156-486F-945A-B85F30E3B471}"/>
                  </a:ext>
                </a:extLst>
              </p:cNvPr>
              <p:cNvSpPr/>
              <p:nvPr/>
            </p:nvSpPr>
            <p:spPr>
              <a:xfrm>
                <a:off x="1685444" y="1614475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6" name="Rettangolo 135">
                <a:extLst>
                  <a:ext uri="{FF2B5EF4-FFF2-40B4-BE49-F238E27FC236}">
                    <a16:creationId xmlns:a16="http://schemas.microsoft.com/office/drawing/2014/main" id="{B39E6B6B-3F5C-4A61-A13F-4AA08E0152AA}"/>
                  </a:ext>
                </a:extLst>
              </p:cNvPr>
              <p:cNvSpPr/>
              <p:nvPr/>
            </p:nvSpPr>
            <p:spPr>
              <a:xfrm>
                <a:off x="1825459" y="1614475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7" name="Rettangolo 136">
                <a:extLst>
                  <a:ext uri="{FF2B5EF4-FFF2-40B4-BE49-F238E27FC236}">
                    <a16:creationId xmlns:a16="http://schemas.microsoft.com/office/drawing/2014/main" id="{AFB29F80-9D60-43D7-9033-D93546AB2C95}"/>
                  </a:ext>
                </a:extLst>
              </p:cNvPr>
              <p:cNvSpPr/>
              <p:nvPr/>
            </p:nvSpPr>
            <p:spPr>
              <a:xfrm>
                <a:off x="1965474" y="1614475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8" name="Rettangolo 137">
                <a:extLst>
                  <a:ext uri="{FF2B5EF4-FFF2-40B4-BE49-F238E27FC236}">
                    <a16:creationId xmlns:a16="http://schemas.microsoft.com/office/drawing/2014/main" id="{81742BD8-A63D-4791-A2ED-F60C2037421D}"/>
                  </a:ext>
                </a:extLst>
              </p:cNvPr>
              <p:cNvSpPr/>
              <p:nvPr/>
            </p:nvSpPr>
            <p:spPr>
              <a:xfrm>
                <a:off x="2105489" y="1614475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9" name="Rettangolo 138">
                <a:extLst>
                  <a:ext uri="{FF2B5EF4-FFF2-40B4-BE49-F238E27FC236}">
                    <a16:creationId xmlns:a16="http://schemas.microsoft.com/office/drawing/2014/main" id="{F1422B9A-581A-4543-827E-98F6E827B800}"/>
                  </a:ext>
                </a:extLst>
              </p:cNvPr>
              <p:cNvSpPr/>
              <p:nvPr/>
            </p:nvSpPr>
            <p:spPr>
              <a:xfrm>
                <a:off x="2245504" y="1614475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40" name="Rettangolo 139">
                <a:extLst>
                  <a:ext uri="{FF2B5EF4-FFF2-40B4-BE49-F238E27FC236}">
                    <a16:creationId xmlns:a16="http://schemas.microsoft.com/office/drawing/2014/main" id="{2D180029-9F09-478C-B09A-BE857AF20A58}"/>
                  </a:ext>
                </a:extLst>
              </p:cNvPr>
              <p:cNvSpPr/>
              <p:nvPr/>
            </p:nvSpPr>
            <p:spPr>
              <a:xfrm>
                <a:off x="2385519" y="1614475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41" name="Rettangolo 140">
                <a:extLst>
                  <a:ext uri="{FF2B5EF4-FFF2-40B4-BE49-F238E27FC236}">
                    <a16:creationId xmlns:a16="http://schemas.microsoft.com/office/drawing/2014/main" id="{96E6DB25-AB0A-4041-992F-3A202EED74B9}"/>
                  </a:ext>
                </a:extLst>
              </p:cNvPr>
              <p:cNvSpPr/>
              <p:nvPr/>
            </p:nvSpPr>
            <p:spPr>
              <a:xfrm>
                <a:off x="2525534" y="1614475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50" name="Rettangolo 149">
                <a:extLst>
                  <a:ext uri="{FF2B5EF4-FFF2-40B4-BE49-F238E27FC236}">
                    <a16:creationId xmlns:a16="http://schemas.microsoft.com/office/drawing/2014/main" id="{6C599B5C-DE83-47E0-BFE3-8B8F8F1AA421}"/>
                  </a:ext>
                </a:extLst>
              </p:cNvPr>
              <p:cNvSpPr/>
              <p:nvPr/>
            </p:nvSpPr>
            <p:spPr>
              <a:xfrm>
                <a:off x="1405414" y="1754490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51" name="Rettangolo 150">
                <a:extLst>
                  <a:ext uri="{FF2B5EF4-FFF2-40B4-BE49-F238E27FC236}">
                    <a16:creationId xmlns:a16="http://schemas.microsoft.com/office/drawing/2014/main" id="{A725D229-7E7D-4B8B-86F6-0483FBF2BC25}"/>
                  </a:ext>
                </a:extLst>
              </p:cNvPr>
              <p:cNvSpPr/>
              <p:nvPr/>
            </p:nvSpPr>
            <p:spPr>
              <a:xfrm>
                <a:off x="1545429" y="1754490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52" name="Rettangolo 151">
                <a:extLst>
                  <a:ext uri="{FF2B5EF4-FFF2-40B4-BE49-F238E27FC236}">
                    <a16:creationId xmlns:a16="http://schemas.microsoft.com/office/drawing/2014/main" id="{3D37E9BE-6AA7-4C54-A41E-DCAD3091C8E1}"/>
                  </a:ext>
                </a:extLst>
              </p:cNvPr>
              <p:cNvSpPr/>
              <p:nvPr/>
            </p:nvSpPr>
            <p:spPr>
              <a:xfrm>
                <a:off x="1685444" y="1754490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53" name="Rettangolo 152">
                <a:extLst>
                  <a:ext uri="{FF2B5EF4-FFF2-40B4-BE49-F238E27FC236}">
                    <a16:creationId xmlns:a16="http://schemas.microsoft.com/office/drawing/2014/main" id="{4976A70E-A936-46F0-9A63-A2906C86AEE4}"/>
                  </a:ext>
                </a:extLst>
              </p:cNvPr>
              <p:cNvSpPr/>
              <p:nvPr/>
            </p:nvSpPr>
            <p:spPr>
              <a:xfrm>
                <a:off x="1825459" y="1754490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54" name="Rettangolo 153">
                <a:extLst>
                  <a:ext uri="{FF2B5EF4-FFF2-40B4-BE49-F238E27FC236}">
                    <a16:creationId xmlns:a16="http://schemas.microsoft.com/office/drawing/2014/main" id="{ADEA95EB-5660-4FBC-B36D-41BA9D0CEDF6}"/>
                  </a:ext>
                </a:extLst>
              </p:cNvPr>
              <p:cNvSpPr/>
              <p:nvPr/>
            </p:nvSpPr>
            <p:spPr>
              <a:xfrm>
                <a:off x="1965474" y="1754490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55" name="Rettangolo 154">
                <a:extLst>
                  <a:ext uri="{FF2B5EF4-FFF2-40B4-BE49-F238E27FC236}">
                    <a16:creationId xmlns:a16="http://schemas.microsoft.com/office/drawing/2014/main" id="{B3B4A7D1-CF39-4A91-B50F-EC4BA86D8134}"/>
                  </a:ext>
                </a:extLst>
              </p:cNvPr>
              <p:cNvSpPr/>
              <p:nvPr/>
            </p:nvSpPr>
            <p:spPr>
              <a:xfrm>
                <a:off x="2105489" y="1754490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56" name="Rettangolo 155">
                <a:extLst>
                  <a:ext uri="{FF2B5EF4-FFF2-40B4-BE49-F238E27FC236}">
                    <a16:creationId xmlns:a16="http://schemas.microsoft.com/office/drawing/2014/main" id="{B8AF1BDB-F13C-4E00-9891-8CE1BE7522B8}"/>
                  </a:ext>
                </a:extLst>
              </p:cNvPr>
              <p:cNvSpPr/>
              <p:nvPr/>
            </p:nvSpPr>
            <p:spPr>
              <a:xfrm>
                <a:off x="2245504" y="1754490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57" name="Rettangolo 156">
                <a:extLst>
                  <a:ext uri="{FF2B5EF4-FFF2-40B4-BE49-F238E27FC236}">
                    <a16:creationId xmlns:a16="http://schemas.microsoft.com/office/drawing/2014/main" id="{E33D0697-DFA4-4510-A217-6146F908DEAD}"/>
                  </a:ext>
                </a:extLst>
              </p:cNvPr>
              <p:cNvSpPr/>
              <p:nvPr/>
            </p:nvSpPr>
            <p:spPr>
              <a:xfrm>
                <a:off x="2385519" y="1754490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58" name="Rettangolo 157">
                <a:extLst>
                  <a:ext uri="{FF2B5EF4-FFF2-40B4-BE49-F238E27FC236}">
                    <a16:creationId xmlns:a16="http://schemas.microsoft.com/office/drawing/2014/main" id="{62914EDE-F632-4B62-9DF1-3BB553E4A440}"/>
                  </a:ext>
                </a:extLst>
              </p:cNvPr>
              <p:cNvSpPr/>
              <p:nvPr/>
            </p:nvSpPr>
            <p:spPr>
              <a:xfrm>
                <a:off x="2525534" y="1754490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67" name="Rettangolo 166">
                <a:extLst>
                  <a:ext uri="{FF2B5EF4-FFF2-40B4-BE49-F238E27FC236}">
                    <a16:creationId xmlns:a16="http://schemas.microsoft.com/office/drawing/2014/main" id="{47059E68-676C-488E-BD0B-530DE5A7FDC5}"/>
                  </a:ext>
                </a:extLst>
              </p:cNvPr>
              <p:cNvSpPr/>
              <p:nvPr/>
            </p:nvSpPr>
            <p:spPr>
              <a:xfrm>
                <a:off x="1405414" y="1894505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68" name="Rettangolo 167">
                <a:extLst>
                  <a:ext uri="{FF2B5EF4-FFF2-40B4-BE49-F238E27FC236}">
                    <a16:creationId xmlns:a16="http://schemas.microsoft.com/office/drawing/2014/main" id="{1CAB5D64-78E8-47BF-B765-648BE8A71DA5}"/>
                  </a:ext>
                </a:extLst>
              </p:cNvPr>
              <p:cNvSpPr/>
              <p:nvPr/>
            </p:nvSpPr>
            <p:spPr>
              <a:xfrm>
                <a:off x="1545429" y="1894505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69" name="Rettangolo 168">
                <a:extLst>
                  <a:ext uri="{FF2B5EF4-FFF2-40B4-BE49-F238E27FC236}">
                    <a16:creationId xmlns:a16="http://schemas.microsoft.com/office/drawing/2014/main" id="{F4B1F308-29BE-4172-998F-D23E7C23BF37}"/>
                  </a:ext>
                </a:extLst>
              </p:cNvPr>
              <p:cNvSpPr/>
              <p:nvPr/>
            </p:nvSpPr>
            <p:spPr>
              <a:xfrm>
                <a:off x="1685444" y="1894505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70" name="Rettangolo 169">
                <a:extLst>
                  <a:ext uri="{FF2B5EF4-FFF2-40B4-BE49-F238E27FC236}">
                    <a16:creationId xmlns:a16="http://schemas.microsoft.com/office/drawing/2014/main" id="{FCCA83FD-803A-4BBD-89F7-BA4074E96AFB}"/>
                  </a:ext>
                </a:extLst>
              </p:cNvPr>
              <p:cNvSpPr/>
              <p:nvPr/>
            </p:nvSpPr>
            <p:spPr>
              <a:xfrm>
                <a:off x="1825459" y="1894505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71" name="Rettangolo 170">
                <a:extLst>
                  <a:ext uri="{FF2B5EF4-FFF2-40B4-BE49-F238E27FC236}">
                    <a16:creationId xmlns:a16="http://schemas.microsoft.com/office/drawing/2014/main" id="{E7E6047D-6558-40A4-BACA-649858CBA6B4}"/>
                  </a:ext>
                </a:extLst>
              </p:cNvPr>
              <p:cNvSpPr/>
              <p:nvPr/>
            </p:nvSpPr>
            <p:spPr>
              <a:xfrm>
                <a:off x="1965474" y="1894505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72" name="Rettangolo 171">
                <a:extLst>
                  <a:ext uri="{FF2B5EF4-FFF2-40B4-BE49-F238E27FC236}">
                    <a16:creationId xmlns:a16="http://schemas.microsoft.com/office/drawing/2014/main" id="{37849989-8E9A-4D43-96B0-C14EB80CCB32}"/>
                  </a:ext>
                </a:extLst>
              </p:cNvPr>
              <p:cNvSpPr/>
              <p:nvPr/>
            </p:nvSpPr>
            <p:spPr>
              <a:xfrm>
                <a:off x="2105489" y="1894505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73" name="Rettangolo 172">
                <a:extLst>
                  <a:ext uri="{FF2B5EF4-FFF2-40B4-BE49-F238E27FC236}">
                    <a16:creationId xmlns:a16="http://schemas.microsoft.com/office/drawing/2014/main" id="{5B02A8A7-8B86-483E-9469-DC6B8F6BBE6B}"/>
                  </a:ext>
                </a:extLst>
              </p:cNvPr>
              <p:cNvSpPr/>
              <p:nvPr/>
            </p:nvSpPr>
            <p:spPr>
              <a:xfrm>
                <a:off x="2245504" y="1894505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74" name="Rettangolo 173">
                <a:extLst>
                  <a:ext uri="{FF2B5EF4-FFF2-40B4-BE49-F238E27FC236}">
                    <a16:creationId xmlns:a16="http://schemas.microsoft.com/office/drawing/2014/main" id="{3A168677-4FED-4B77-A86A-10E0CD343180}"/>
                  </a:ext>
                </a:extLst>
              </p:cNvPr>
              <p:cNvSpPr/>
              <p:nvPr/>
            </p:nvSpPr>
            <p:spPr>
              <a:xfrm>
                <a:off x="2385519" y="1894505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75" name="Rettangolo 174">
                <a:extLst>
                  <a:ext uri="{FF2B5EF4-FFF2-40B4-BE49-F238E27FC236}">
                    <a16:creationId xmlns:a16="http://schemas.microsoft.com/office/drawing/2014/main" id="{AC76CA15-AE5C-479A-A3BD-EAEE5BD94F4F}"/>
                  </a:ext>
                </a:extLst>
              </p:cNvPr>
              <p:cNvSpPr/>
              <p:nvPr/>
            </p:nvSpPr>
            <p:spPr>
              <a:xfrm>
                <a:off x="2525534" y="1894505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84" name="Rettangolo 183">
                <a:extLst>
                  <a:ext uri="{FF2B5EF4-FFF2-40B4-BE49-F238E27FC236}">
                    <a16:creationId xmlns:a16="http://schemas.microsoft.com/office/drawing/2014/main" id="{F202FD34-A25F-42E0-8C6A-F25AD54C0BAE}"/>
                  </a:ext>
                </a:extLst>
              </p:cNvPr>
              <p:cNvSpPr/>
              <p:nvPr/>
            </p:nvSpPr>
            <p:spPr>
              <a:xfrm>
                <a:off x="1405414" y="2034520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85" name="Rettangolo 184">
                <a:extLst>
                  <a:ext uri="{FF2B5EF4-FFF2-40B4-BE49-F238E27FC236}">
                    <a16:creationId xmlns:a16="http://schemas.microsoft.com/office/drawing/2014/main" id="{C133AFF7-1EB2-4485-A35C-E31776819310}"/>
                  </a:ext>
                </a:extLst>
              </p:cNvPr>
              <p:cNvSpPr/>
              <p:nvPr/>
            </p:nvSpPr>
            <p:spPr>
              <a:xfrm>
                <a:off x="1545429" y="2034520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86" name="Rettangolo 185">
                <a:extLst>
                  <a:ext uri="{FF2B5EF4-FFF2-40B4-BE49-F238E27FC236}">
                    <a16:creationId xmlns:a16="http://schemas.microsoft.com/office/drawing/2014/main" id="{F37C901A-37EF-482D-860F-50879DA191DF}"/>
                  </a:ext>
                </a:extLst>
              </p:cNvPr>
              <p:cNvSpPr/>
              <p:nvPr/>
            </p:nvSpPr>
            <p:spPr>
              <a:xfrm>
                <a:off x="1685444" y="2034520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87" name="Rettangolo 186">
                <a:extLst>
                  <a:ext uri="{FF2B5EF4-FFF2-40B4-BE49-F238E27FC236}">
                    <a16:creationId xmlns:a16="http://schemas.microsoft.com/office/drawing/2014/main" id="{714B8E05-D57B-4D86-9461-F06BC6F41729}"/>
                  </a:ext>
                </a:extLst>
              </p:cNvPr>
              <p:cNvSpPr/>
              <p:nvPr/>
            </p:nvSpPr>
            <p:spPr>
              <a:xfrm>
                <a:off x="1825459" y="2034520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88" name="Rettangolo 187">
                <a:extLst>
                  <a:ext uri="{FF2B5EF4-FFF2-40B4-BE49-F238E27FC236}">
                    <a16:creationId xmlns:a16="http://schemas.microsoft.com/office/drawing/2014/main" id="{D3A797F5-CEF3-4DA6-BBDC-696CA36706F1}"/>
                  </a:ext>
                </a:extLst>
              </p:cNvPr>
              <p:cNvSpPr/>
              <p:nvPr/>
            </p:nvSpPr>
            <p:spPr>
              <a:xfrm>
                <a:off x="1965474" y="2034520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89" name="Rettangolo 188">
                <a:extLst>
                  <a:ext uri="{FF2B5EF4-FFF2-40B4-BE49-F238E27FC236}">
                    <a16:creationId xmlns:a16="http://schemas.microsoft.com/office/drawing/2014/main" id="{47C82425-BA9C-468D-9012-5A59CCC9EA81}"/>
                  </a:ext>
                </a:extLst>
              </p:cNvPr>
              <p:cNvSpPr/>
              <p:nvPr/>
            </p:nvSpPr>
            <p:spPr>
              <a:xfrm>
                <a:off x="2105489" y="2034520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90" name="Rettangolo 189">
                <a:extLst>
                  <a:ext uri="{FF2B5EF4-FFF2-40B4-BE49-F238E27FC236}">
                    <a16:creationId xmlns:a16="http://schemas.microsoft.com/office/drawing/2014/main" id="{E47D8976-23A2-4B8A-800D-24784179AD4F}"/>
                  </a:ext>
                </a:extLst>
              </p:cNvPr>
              <p:cNvSpPr/>
              <p:nvPr/>
            </p:nvSpPr>
            <p:spPr>
              <a:xfrm>
                <a:off x="2245504" y="2034520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91" name="Rettangolo 190">
                <a:extLst>
                  <a:ext uri="{FF2B5EF4-FFF2-40B4-BE49-F238E27FC236}">
                    <a16:creationId xmlns:a16="http://schemas.microsoft.com/office/drawing/2014/main" id="{181C1763-8EBA-4599-BDF8-6E3122501B2E}"/>
                  </a:ext>
                </a:extLst>
              </p:cNvPr>
              <p:cNvSpPr/>
              <p:nvPr/>
            </p:nvSpPr>
            <p:spPr>
              <a:xfrm>
                <a:off x="2385519" y="2034520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92" name="Rettangolo 191">
                <a:extLst>
                  <a:ext uri="{FF2B5EF4-FFF2-40B4-BE49-F238E27FC236}">
                    <a16:creationId xmlns:a16="http://schemas.microsoft.com/office/drawing/2014/main" id="{C9263EF1-A66B-4C79-9445-D89DF57D3083}"/>
                  </a:ext>
                </a:extLst>
              </p:cNvPr>
              <p:cNvSpPr/>
              <p:nvPr/>
            </p:nvSpPr>
            <p:spPr>
              <a:xfrm>
                <a:off x="2525534" y="2034520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01" name="Rettangolo 200">
                <a:extLst>
                  <a:ext uri="{FF2B5EF4-FFF2-40B4-BE49-F238E27FC236}">
                    <a16:creationId xmlns:a16="http://schemas.microsoft.com/office/drawing/2014/main" id="{0AB07F6D-D017-4316-9A2D-8C168AC4659F}"/>
                  </a:ext>
                </a:extLst>
              </p:cNvPr>
              <p:cNvSpPr/>
              <p:nvPr/>
            </p:nvSpPr>
            <p:spPr>
              <a:xfrm>
                <a:off x="1405414" y="2174535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02" name="Rettangolo 201">
                <a:extLst>
                  <a:ext uri="{FF2B5EF4-FFF2-40B4-BE49-F238E27FC236}">
                    <a16:creationId xmlns:a16="http://schemas.microsoft.com/office/drawing/2014/main" id="{3C7584D7-7185-4474-89EC-0713C1095AD6}"/>
                  </a:ext>
                </a:extLst>
              </p:cNvPr>
              <p:cNvSpPr/>
              <p:nvPr/>
            </p:nvSpPr>
            <p:spPr>
              <a:xfrm>
                <a:off x="1545429" y="2174535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03" name="Rettangolo 202">
                <a:extLst>
                  <a:ext uri="{FF2B5EF4-FFF2-40B4-BE49-F238E27FC236}">
                    <a16:creationId xmlns:a16="http://schemas.microsoft.com/office/drawing/2014/main" id="{8F899229-88FB-4AD8-A033-FE4D23E0D52B}"/>
                  </a:ext>
                </a:extLst>
              </p:cNvPr>
              <p:cNvSpPr/>
              <p:nvPr/>
            </p:nvSpPr>
            <p:spPr>
              <a:xfrm>
                <a:off x="1685444" y="2174535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04" name="Rettangolo 203">
                <a:extLst>
                  <a:ext uri="{FF2B5EF4-FFF2-40B4-BE49-F238E27FC236}">
                    <a16:creationId xmlns:a16="http://schemas.microsoft.com/office/drawing/2014/main" id="{1023E1B8-938C-4756-BFCD-C882592815A7}"/>
                  </a:ext>
                </a:extLst>
              </p:cNvPr>
              <p:cNvSpPr/>
              <p:nvPr/>
            </p:nvSpPr>
            <p:spPr>
              <a:xfrm>
                <a:off x="1825459" y="2174535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05" name="Rettangolo 204">
                <a:extLst>
                  <a:ext uri="{FF2B5EF4-FFF2-40B4-BE49-F238E27FC236}">
                    <a16:creationId xmlns:a16="http://schemas.microsoft.com/office/drawing/2014/main" id="{70A77DDE-3777-4C02-8768-63B27A0B9F24}"/>
                  </a:ext>
                </a:extLst>
              </p:cNvPr>
              <p:cNvSpPr/>
              <p:nvPr/>
            </p:nvSpPr>
            <p:spPr>
              <a:xfrm>
                <a:off x="1965474" y="2174535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06" name="Rettangolo 205">
                <a:extLst>
                  <a:ext uri="{FF2B5EF4-FFF2-40B4-BE49-F238E27FC236}">
                    <a16:creationId xmlns:a16="http://schemas.microsoft.com/office/drawing/2014/main" id="{D6EC9298-843D-4A21-9716-840CA43F0C91}"/>
                  </a:ext>
                </a:extLst>
              </p:cNvPr>
              <p:cNvSpPr/>
              <p:nvPr/>
            </p:nvSpPr>
            <p:spPr>
              <a:xfrm>
                <a:off x="2105489" y="2174535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07" name="Rettangolo 206">
                <a:extLst>
                  <a:ext uri="{FF2B5EF4-FFF2-40B4-BE49-F238E27FC236}">
                    <a16:creationId xmlns:a16="http://schemas.microsoft.com/office/drawing/2014/main" id="{074AD63D-6897-4C43-8509-4CFAC76F009F}"/>
                  </a:ext>
                </a:extLst>
              </p:cNvPr>
              <p:cNvSpPr/>
              <p:nvPr/>
            </p:nvSpPr>
            <p:spPr>
              <a:xfrm>
                <a:off x="2245504" y="2174535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08" name="Rettangolo 207">
                <a:extLst>
                  <a:ext uri="{FF2B5EF4-FFF2-40B4-BE49-F238E27FC236}">
                    <a16:creationId xmlns:a16="http://schemas.microsoft.com/office/drawing/2014/main" id="{4DC449D7-1E58-44DD-B758-74E67D53A622}"/>
                  </a:ext>
                </a:extLst>
              </p:cNvPr>
              <p:cNvSpPr/>
              <p:nvPr/>
            </p:nvSpPr>
            <p:spPr>
              <a:xfrm>
                <a:off x="2385519" y="2174535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09" name="Rettangolo 208">
                <a:extLst>
                  <a:ext uri="{FF2B5EF4-FFF2-40B4-BE49-F238E27FC236}">
                    <a16:creationId xmlns:a16="http://schemas.microsoft.com/office/drawing/2014/main" id="{98FA3B9D-9EDE-4D86-AFBA-F4D9FF64ADA5}"/>
                  </a:ext>
                </a:extLst>
              </p:cNvPr>
              <p:cNvSpPr/>
              <p:nvPr/>
            </p:nvSpPr>
            <p:spPr>
              <a:xfrm>
                <a:off x="2525534" y="2174535"/>
                <a:ext cx="140015" cy="14001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218" name="CasellaDiTesto 217">
              <a:extLst>
                <a:ext uri="{FF2B5EF4-FFF2-40B4-BE49-F238E27FC236}">
                  <a16:creationId xmlns:a16="http://schemas.microsoft.com/office/drawing/2014/main" id="{1FAF1AB8-9190-4920-8622-AD8C3423D214}"/>
                </a:ext>
              </a:extLst>
            </p:cNvPr>
            <p:cNvSpPr txBox="1"/>
            <p:nvPr/>
          </p:nvSpPr>
          <p:spPr>
            <a:xfrm>
              <a:off x="1433202" y="961452"/>
              <a:ext cx="83344" cy="92333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it-IT" sz="600" dirty="0">
                  <a:solidFill>
                    <a:schemeClr val="accent1"/>
                  </a:solidFill>
                </a:rPr>
                <a:t>0</a:t>
              </a:r>
            </a:p>
          </p:txBody>
        </p:sp>
        <p:sp>
          <p:nvSpPr>
            <p:cNvPr id="219" name="CasellaDiTesto 218">
              <a:extLst>
                <a:ext uri="{FF2B5EF4-FFF2-40B4-BE49-F238E27FC236}">
                  <a16:creationId xmlns:a16="http://schemas.microsoft.com/office/drawing/2014/main" id="{0F29D97D-9522-4070-91C7-F714086246A8}"/>
                </a:ext>
              </a:extLst>
            </p:cNvPr>
            <p:cNvSpPr txBox="1"/>
            <p:nvPr/>
          </p:nvSpPr>
          <p:spPr>
            <a:xfrm>
              <a:off x="1850572" y="961452"/>
              <a:ext cx="83344" cy="92333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it-IT" sz="600" dirty="0">
                  <a:solidFill>
                    <a:schemeClr val="accent1"/>
                  </a:solidFill>
                </a:rPr>
                <a:t>…</a:t>
              </a:r>
            </a:p>
          </p:txBody>
        </p:sp>
        <p:sp>
          <p:nvSpPr>
            <p:cNvPr id="220" name="CasellaDiTesto 219">
              <a:extLst>
                <a:ext uri="{FF2B5EF4-FFF2-40B4-BE49-F238E27FC236}">
                  <a16:creationId xmlns:a16="http://schemas.microsoft.com/office/drawing/2014/main" id="{2F445C7E-F038-479E-84DE-E8E8B5D3EE8A}"/>
                </a:ext>
              </a:extLst>
            </p:cNvPr>
            <p:cNvSpPr txBox="1"/>
            <p:nvPr/>
          </p:nvSpPr>
          <p:spPr>
            <a:xfrm>
              <a:off x="1318004" y="1232397"/>
              <a:ext cx="83344" cy="92333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it-IT" sz="600" dirty="0">
                  <a:solidFill>
                    <a:schemeClr val="accent1"/>
                  </a:solidFill>
                </a:rPr>
                <a:t>1</a:t>
              </a:r>
            </a:p>
          </p:txBody>
        </p:sp>
        <p:sp>
          <p:nvSpPr>
            <p:cNvPr id="221" name="CasellaDiTesto 220">
              <a:extLst>
                <a:ext uri="{FF2B5EF4-FFF2-40B4-BE49-F238E27FC236}">
                  <a16:creationId xmlns:a16="http://schemas.microsoft.com/office/drawing/2014/main" id="{20FDDD5A-E709-4D62-9B39-BAACC20C6131}"/>
                </a:ext>
              </a:extLst>
            </p:cNvPr>
            <p:cNvSpPr txBox="1"/>
            <p:nvPr/>
          </p:nvSpPr>
          <p:spPr>
            <a:xfrm>
              <a:off x="1318004" y="1357970"/>
              <a:ext cx="83344" cy="92333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it-IT" sz="600" dirty="0">
                  <a:solidFill>
                    <a:schemeClr val="accent1"/>
                  </a:solidFill>
                </a:rPr>
                <a:t>2</a:t>
              </a:r>
            </a:p>
          </p:txBody>
        </p:sp>
        <p:sp>
          <p:nvSpPr>
            <p:cNvPr id="222" name="CasellaDiTesto 221">
              <a:extLst>
                <a:ext uri="{FF2B5EF4-FFF2-40B4-BE49-F238E27FC236}">
                  <a16:creationId xmlns:a16="http://schemas.microsoft.com/office/drawing/2014/main" id="{E4FC606A-9638-423C-9D97-B7ADE9924416}"/>
                </a:ext>
              </a:extLst>
            </p:cNvPr>
            <p:cNvSpPr txBox="1"/>
            <p:nvPr/>
          </p:nvSpPr>
          <p:spPr>
            <a:xfrm>
              <a:off x="1251897" y="2198344"/>
              <a:ext cx="167020" cy="92333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it-IT" sz="600" i="1" dirty="0">
                  <a:solidFill>
                    <a:schemeClr val="accent1"/>
                  </a:solidFill>
                </a:rPr>
                <a:t>n</a:t>
              </a:r>
              <a:r>
                <a:rPr lang="it-IT" sz="600" dirty="0">
                  <a:solidFill>
                    <a:schemeClr val="accent1"/>
                  </a:solidFill>
                </a:rPr>
                <a:t>-1</a:t>
              </a:r>
            </a:p>
          </p:txBody>
        </p:sp>
        <p:sp>
          <p:nvSpPr>
            <p:cNvPr id="223" name="CasellaDiTesto 222">
              <a:extLst>
                <a:ext uri="{FF2B5EF4-FFF2-40B4-BE49-F238E27FC236}">
                  <a16:creationId xmlns:a16="http://schemas.microsoft.com/office/drawing/2014/main" id="{281CC2BF-208E-4D42-B2E9-9C52359A1CD0}"/>
                </a:ext>
              </a:extLst>
            </p:cNvPr>
            <p:cNvSpPr txBox="1"/>
            <p:nvPr/>
          </p:nvSpPr>
          <p:spPr>
            <a:xfrm>
              <a:off x="1318004" y="1077940"/>
              <a:ext cx="83344" cy="92333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it-IT" sz="600" dirty="0">
                  <a:solidFill>
                    <a:schemeClr val="accent1"/>
                  </a:solidFill>
                </a:rPr>
                <a:t>0</a:t>
              </a:r>
            </a:p>
          </p:txBody>
        </p:sp>
        <p:sp>
          <p:nvSpPr>
            <p:cNvPr id="224" name="CasellaDiTesto 223">
              <a:extLst>
                <a:ext uri="{FF2B5EF4-FFF2-40B4-BE49-F238E27FC236}">
                  <a16:creationId xmlns:a16="http://schemas.microsoft.com/office/drawing/2014/main" id="{1404D296-630E-4BD9-A388-D5C26D150E55}"/>
                </a:ext>
              </a:extLst>
            </p:cNvPr>
            <p:cNvSpPr txBox="1"/>
            <p:nvPr/>
          </p:nvSpPr>
          <p:spPr>
            <a:xfrm>
              <a:off x="1318004" y="1499072"/>
              <a:ext cx="83344" cy="92333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it-IT" sz="600" dirty="0">
                  <a:solidFill>
                    <a:schemeClr val="accent1"/>
                  </a:solidFill>
                </a:rPr>
                <a:t>…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25" name="CasellaDiTesto 224">
                  <a:extLst>
                    <a:ext uri="{FF2B5EF4-FFF2-40B4-BE49-F238E27FC236}">
                      <a16:creationId xmlns:a16="http://schemas.microsoft.com/office/drawing/2014/main" id="{0CF9C1A0-C4E0-43B3-8BF8-9CF8145C47AA}"/>
                    </a:ext>
                  </a:extLst>
                </p:cNvPr>
                <p:cNvSpPr txBox="1"/>
                <p:nvPr/>
              </p:nvSpPr>
              <p:spPr>
                <a:xfrm>
                  <a:off x="1219025" y="1040793"/>
                  <a:ext cx="83344" cy="9233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6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𝑖𝑦</m:t>
                        </m:r>
                      </m:oMath>
                    </m:oMathPara>
                  </a14:m>
                  <a:endParaRPr lang="it-IT" sz="600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>
            <p:sp>
              <p:nvSpPr>
                <p:cNvPr id="225" name="CasellaDiTesto 224">
                  <a:extLst>
                    <a:ext uri="{FF2B5EF4-FFF2-40B4-BE49-F238E27FC236}">
                      <a16:creationId xmlns:a16="http://schemas.microsoft.com/office/drawing/2014/main" id="{0CF9C1A0-C4E0-43B3-8BF8-9CF8145C47A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19025" y="1040793"/>
                  <a:ext cx="83344" cy="92333"/>
                </a:xfrm>
                <a:prstGeom prst="rect">
                  <a:avLst/>
                </a:prstGeom>
                <a:blipFill>
                  <a:blip r:embed="rId3"/>
                  <a:stretch>
                    <a:fillRect l="-42857" r="-21429" b="-40000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29" name="Connettore 2 228">
              <a:extLst>
                <a:ext uri="{FF2B5EF4-FFF2-40B4-BE49-F238E27FC236}">
                  <a16:creationId xmlns:a16="http://schemas.microsoft.com/office/drawing/2014/main" id="{B3B034E4-F602-466B-A430-383305AA6E77}"/>
                </a:ext>
              </a:extLst>
            </p:cNvPr>
            <p:cNvCxnSpPr>
              <a:cxnSpLocks/>
              <a:endCxn id="33" idx="0"/>
            </p:cNvCxnSpPr>
            <p:nvPr/>
          </p:nvCxnSpPr>
          <p:spPr>
            <a:xfrm flipV="1">
              <a:off x="1393032" y="961452"/>
              <a:ext cx="219094" cy="2736"/>
            </a:xfrm>
            <a:prstGeom prst="straightConnector1">
              <a:avLst/>
            </a:prstGeom>
            <a:ln>
              <a:tailEnd type="stealth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Connettore 2 230">
              <a:extLst>
                <a:ext uri="{FF2B5EF4-FFF2-40B4-BE49-F238E27FC236}">
                  <a16:creationId xmlns:a16="http://schemas.microsoft.com/office/drawing/2014/main" id="{5F60F64E-8D57-4D4A-A90C-ADD15E5599B8}"/>
                </a:ext>
              </a:extLst>
            </p:cNvPr>
            <p:cNvCxnSpPr>
              <a:cxnSpLocks/>
            </p:cNvCxnSpPr>
            <p:nvPr/>
          </p:nvCxnSpPr>
          <p:spPr>
            <a:xfrm>
              <a:off x="1306982" y="1068573"/>
              <a:ext cx="0" cy="163824"/>
            </a:xfrm>
            <a:prstGeom prst="straightConnector1">
              <a:avLst/>
            </a:prstGeom>
            <a:ln>
              <a:tailEnd type="stealth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33" name="CasellaDiTesto 232">
                  <a:extLst>
                    <a:ext uri="{FF2B5EF4-FFF2-40B4-BE49-F238E27FC236}">
                      <a16:creationId xmlns:a16="http://schemas.microsoft.com/office/drawing/2014/main" id="{3181D630-FEEF-4D65-BB6B-61C2E2B9DD91}"/>
                    </a:ext>
                  </a:extLst>
                </p:cNvPr>
                <p:cNvSpPr txBox="1"/>
                <p:nvPr/>
              </p:nvSpPr>
              <p:spPr>
                <a:xfrm>
                  <a:off x="2692400" y="1697931"/>
                  <a:ext cx="83344" cy="9233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it-IT" sz="6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>
            <p:sp>
              <p:nvSpPr>
                <p:cNvPr id="233" name="CasellaDiTesto 232">
                  <a:extLst>
                    <a:ext uri="{FF2B5EF4-FFF2-40B4-BE49-F238E27FC236}">
                      <a16:creationId xmlns:a16="http://schemas.microsoft.com/office/drawing/2014/main" id="{3181D630-FEEF-4D65-BB6B-61C2E2B9DD9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92400" y="1697931"/>
                  <a:ext cx="83344" cy="92333"/>
                </a:xfrm>
                <a:prstGeom prst="rect">
                  <a:avLst/>
                </a:prstGeom>
                <a:blipFill>
                  <a:blip r:embed="rId4"/>
                  <a:stretch>
                    <a:fillRect l="-15385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34" name="CasellaDiTesto 233">
                  <a:extLst>
                    <a:ext uri="{FF2B5EF4-FFF2-40B4-BE49-F238E27FC236}">
                      <a16:creationId xmlns:a16="http://schemas.microsoft.com/office/drawing/2014/main" id="{0A2034D0-EFFF-465C-9BFB-F3044EE14500}"/>
                    </a:ext>
                  </a:extLst>
                </p:cNvPr>
                <p:cNvSpPr txBox="1"/>
                <p:nvPr/>
              </p:nvSpPr>
              <p:spPr>
                <a:xfrm>
                  <a:off x="2355878" y="2300936"/>
                  <a:ext cx="83344" cy="9233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it-IT" sz="6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>
            <p:sp>
              <p:nvSpPr>
                <p:cNvPr id="234" name="CasellaDiTesto 233">
                  <a:extLst>
                    <a:ext uri="{FF2B5EF4-FFF2-40B4-BE49-F238E27FC236}">
                      <a16:creationId xmlns:a16="http://schemas.microsoft.com/office/drawing/2014/main" id="{0A2034D0-EFFF-465C-9BFB-F3044EE1450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55878" y="2300936"/>
                  <a:ext cx="83344" cy="92333"/>
                </a:xfrm>
                <a:prstGeom prst="rect">
                  <a:avLst/>
                </a:prstGeom>
                <a:blipFill>
                  <a:blip r:embed="rId5"/>
                  <a:stretch>
                    <a:fillRect l="-21429" b="-31250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35" name="CasellaDiTesto 234">
              <a:extLst>
                <a:ext uri="{FF2B5EF4-FFF2-40B4-BE49-F238E27FC236}">
                  <a16:creationId xmlns:a16="http://schemas.microsoft.com/office/drawing/2014/main" id="{103157D5-D816-4430-A362-AE337F296112}"/>
                </a:ext>
              </a:extLst>
            </p:cNvPr>
            <p:cNvSpPr txBox="1"/>
            <p:nvPr/>
          </p:nvSpPr>
          <p:spPr>
            <a:xfrm>
              <a:off x="1698298" y="1711549"/>
              <a:ext cx="110531" cy="76944"/>
            </a:xfrm>
            <a:prstGeom prst="rect">
              <a:avLst/>
            </a:prstGeom>
            <a:solidFill>
              <a:srgbClr val="FFFFFF">
                <a:alpha val="85098"/>
              </a:srgbClr>
            </a:solidFill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it-IT" sz="500" dirty="0">
                  <a:solidFill>
                    <a:srgbClr val="FF0000"/>
                  </a:solidFill>
                </a:rPr>
                <a:t>-1.5</a:t>
              </a:r>
            </a:p>
          </p:txBody>
        </p:sp>
        <p:cxnSp>
          <p:nvCxnSpPr>
            <p:cNvPr id="236" name="Connettore diritto 235">
              <a:extLst>
                <a:ext uri="{FF2B5EF4-FFF2-40B4-BE49-F238E27FC236}">
                  <a16:creationId xmlns:a16="http://schemas.microsoft.com/office/drawing/2014/main" id="{3F6EB097-A48B-4274-82A7-85025B30B9C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86546" y="1543079"/>
              <a:ext cx="504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ttore diritto 238">
              <a:extLst>
                <a:ext uri="{FF2B5EF4-FFF2-40B4-BE49-F238E27FC236}">
                  <a16:creationId xmlns:a16="http://schemas.microsoft.com/office/drawing/2014/main" id="{878B3903-D5A4-46CA-8D34-0B051A423B0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86546" y="1403578"/>
              <a:ext cx="504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ttore diritto 239">
              <a:extLst>
                <a:ext uri="{FF2B5EF4-FFF2-40B4-BE49-F238E27FC236}">
                  <a16:creationId xmlns:a16="http://schemas.microsoft.com/office/drawing/2014/main" id="{B12B61CA-4ABB-464C-A594-5AB5E3DA67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86546" y="1264078"/>
              <a:ext cx="504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ttore diritto 240">
              <a:extLst>
                <a:ext uri="{FF2B5EF4-FFF2-40B4-BE49-F238E27FC236}">
                  <a16:creationId xmlns:a16="http://schemas.microsoft.com/office/drawing/2014/main" id="{1AB8D20C-D0C6-4277-ACD6-38BF357C87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86546" y="1124578"/>
              <a:ext cx="504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2" name="CasellaDiTesto 241">
              <a:extLst>
                <a:ext uri="{FF2B5EF4-FFF2-40B4-BE49-F238E27FC236}">
                  <a16:creationId xmlns:a16="http://schemas.microsoft.com/office/drawing/2014/main" id="{FD44C89B-B31F-4398-8F0F-B84AD5BF9197}"/>
                </a:ext>
              </a:extLst>
            </p:cNvPr>
            <p:cNvSpPr txBox="1"/>
            <p:nvPr/>
          </p:nvSpPr>
          <p:spPr>
            <a:xfrm>
              <a:off x="2340994" y="1356279"/>
              <a:ext cx="142370" cy="76944"/>
            </a:xfrm>
            <a:prstGeom prst="rect">
              <a:avLst/>
            </a:prstGeom>
            <a:solidFill>
              <a:srgbClr val="FFFFFF">
                <a:alpha val="85098"/>
              </a:srgbClr>
            </a:solidFill>
          </p:spPr>
          <p:txBody>
            <a:bodyPr wrap="square" lIns="0" tIns="0" rIns="0" bIns="0" rtlCol="0" anchor="ctr" anchorCtr="0">
              <a:spAutoFit/>
            </a:bodyPr>
            <a:lstStyle/>
            <a:p>
              <a:r>
                <a:rPr lang="it-IT" sz="500" dirty="0">
                  <a:solidFill>
                    <a:srgbClr val="FF0000"/>
                  </a:solidFill>
                </a:rPr>
                <a:t>-0.75</a:t>
              </a:r>
            </a:p>
          </p:txBody>
        </p:sp>
        <p:sp>
          <p:nvSpPr>
            <p:cNvPr id="243" name="CasellaDiTesto 242">
              <a:extLst>
                <a:ext uri="{FF2B5EF4-FFF2-40B4-BE49-F238E27FC236}">
                  <a16:creationId xmlns:a16="http://schemas.microsoft.com/office/drawing/2014/main" id="{2D090F1D-A79B-4B65-B87B-A3CA53FFE5F5}"/>
                </a:ext>
              </a:extLst>
            </p:cNvPr>
            <p:cNvSpPr txBox="1"/>
            <p:nvPr/>
          </p:nvSpPr>
          <p:spPr>
            <a:xfrm>
              <a:off x="2344169" y="1927924"/>
              <a:ext cx="135967" cy="76944"/>
            </a:xfrm>
            <a:prstGeom prst="rect">
              <a:avLst/>
            </a:prstGeom>
            <a:solidFill>
              <a:srgbClr val="FFFFFF">
                <a:alpha val="85098"/>
              </a:srgbClr>
            </a:solidFill>
          </p:spPr>
          <p:txBody>
            <a:bodyPr wrap="square" lIns="0" tIns="0" rIns="0" bIns="0" rtlCol="0" anchor="ctr" anchorCtr="0">
              <a:spAutoFit/>
            </a:bodyPr>
            <a:lstStyle/>
            <a:p>
              <a:r>
                <a:rPr lang="it-IT" sz="500" dirty="0">
                  <a:solidFill>
                    <a:srgbClr val="FF0000"/>
                  </a:solidFill>
                </a:rPr>
                <a:t>0.75</a:t>
              </a:r>
            </a:p>
          </p:txBody>
        </p:sp>
        <p:cxnSp>
          <p:nvCxnSpPr>
            <p:cNvPr id="244" name="Connettore diritto 243">
              <a:extLst>
                <a:ext uri="{FF2B5EF4-FFF2-40B4-BE49-F238E27FC236}">
                  <a16:creationId xmlns:a16="http://schemas.microsoft.com/office/drawing/2014/main" id="{B45228CB-8649-4B15-878D-ABD723B272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86546" y="2247515"/>
              <a:ext cx="504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Connettore diritto 244">
              <a:extLst>
                <a:ext uri="{FF2B5EF4-FFF2-40B4-BE49-F238E27FC236}">
                  <a16:creationId xmlns:a16="http://schemas.microsoft.com/office/drawing/2014/main" id="{1187D2FE-2E17-487F-84F1-702D9F6B7C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86546" y="2108014"/>
              <a:ext cx="504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Connettore diritto 245">
              <a:extLst>
                <a:ext uri="{FF2B5EF4-FFF2-40B4-BE49-F238E27FC236}">
                  <a16:creationId xmlns:a16="http://schemas.microsoft.com/office/drawing/2014/main" id="{324BC529-F3A8-4BAE-A7FD-60D178239BB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86546" y="1968514"/>
              <a:ext cx="504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Connettore diritto 246">
              <a:extLst>
                <a:ext uri="{FF2B5EF4-FFF2-40B4-BE49-F238E27FC236}">
                  <a16:creationId xmlns:a16="http://schemas.microsoft.com/office/drawing/2014/main" id="{7C000713-A4F1-4A9B-9450-D5B9AC2E9B1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86546" y="1829014"/>
              <a:ext cx="504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8" name="CasellaDiTesto 247">
              <a:extLst>
                <a:ext uri="{FF2B5EF4-FFF2-40B4-BE49-F238E27FC236}">
                  <a16:creationId xmlns:a16="http://schemas.microsoft.com/office/drawing/2014/main" id="{B080C50E-2D0F-4DB5-96F4-7D393E301A4E}"/>
                </a:ext>
              </a:extLst>
            </p:cNvPr>
            <p:cNvSpPr txBox="1"/>
            <p:nvPr/>
          </p:nvSpPr>
          <p:spPr>
            <a:xfrm>
              <a:off x="2344169" y="2200738"/>
              <a:ext cx="142370" cy="76944"/>
            </a:xfrm>
            <a:prstGeom prst="rect">
              <a:avLst/>
            </a:prstGeom>
            <a:solidFill>
              <a:srgbClr val="FFFFFF">
                <a:alpha val="85098"/>
              </a:srgbClr>
            </a:solidFill>
          </p:spPr>
          <p:txBody>
            <a:bodyPr wrap="square" lIns="0" tIns="0" rIns="0" bIns="0" rtlCol="0" anchor="ctr" anchorCtr="0">
              <a:spAutoFit/>
            </a:bodyPr>
            <a:lstStyle/>
            <a:p>
              <a:r>
                <a:rPr lang="it-IT" sz="500" dirty="0">
                  <a:solidFill>
                    <a:srgbClr val="FF0000"/>
                  </a:solidFill>
                </a:rPr>
                <a:t>1.5</a:t>
              </a:r>
            </a:p>
          </p:txBody>
        </p:sp>
        <p:sp>
          <p:nvSpPr>
            <p:cNvPr id="249" name="CasellaDiTesto 248">
              <a:extLst>
                <a:ext uri="{FF2B5EF4-FFF2-40B4-BE49-F238E27FC236}">
                  <a16:creationId xmlns:a16="http://schemas.microsoft.com/office/drawing/2014/main" id="{21BD94F7-23E2-4A3B-A233-3911835DA5B6}"/>
                </a:ext>
              </a:extLst>
            </p:cNvPr>
            <p:cNvSpPr txBox="1"/>
            <p:nvPr/>
          </p:nvSpPr>
          <p:spPr>
            <a:xfrm>
              <a:off x="1965234" y="1711549"/>
              <a:ext cx="140016" cy="76944"/>
            </a:xfrm>
            <a:prstGeom prst="rect">
              <a:avLst/>
            </a:prstGeom>
            <a:solidFill>
              <a:srgbClr val="FFFFFF">
                <a:alpha val="85098"/>
              </a:srgbClr>
            </a:solidFill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it-IT" sz="500" dirty="0">
                  <a:solidFill>
                    <a:srgbClr val="FF0000"/>
                  </a:solidFill>
                </a:rPr>
                <a:t>-0.75</a:t>
              </a:r>
            </a:p>
          </p:txBody>
        </p:sp>
        <p:sp>
          <p:nvSpPr>
            <p:cNvPr id="250" name="CasellaDiTesto 249">
              <a:extLst>
                <a:ext uri="{FF2B5EF4-FFF2-40B4-BE49-F238E27FC236}">
                  <a16:creationId xmlns:a16="http://schemas.microsoft.com/office/drawing/2014/main" id="{FC7FC3EE-577C-4968-A1B3-5EE118BF34D3}"/>
                </a:ext>
              </a:extLst>
            </p:cNvPr>
            <p:cNvSpPr txBox="1"/>
            <p:nvPr/>
          </p:nvSpPr>
          <p:spPr>
            <a:xfrm>
              <a:off x="2542551" y="1711549"/>
              <a:ext cx="112680" cy="76944"/>
            </a:xfrm>
            <a:prstGeom prst="rect">
              <a:avLst/>
            </a:prstGeom>
            <a:solidFill>
              <a:srgbClr val="FFFFFF">
                <a:alpha val="85098"/>
              </a:srgbClr>
            </a:solidFill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it-IT" sz="500" dirty="0">
                  <a:solidFill>
                    <a:srgbClr val="FF0000"/>
                  </a:solidFill>
                </a:rPr>
                <a:t>0.75</a:t>
              </a:r>
            </a:p>
          </p:txBody>
        </p:sp>
        <p:sp>
          <p:nvSpPr>
            <p:cNvPr id="251" name="CasellaDiTesto 250">
              <a:extLst>
                <a:ext uri="{FF2B5EF4-FFF2-40B4-BE49-F238E27FC236}">
                  <a16:creationId xmlns:a16="http://schemas.microsoft.com/office/drawing/2014/main" id="{FBC816B2-9661-4A73-98E7-B37C43942D33}"/>
                </a:ext>
              </a:extLst>
            </p:cNvPr>
            <p:cNvSpPr txBox="1"/>
            <p:nvPr/>
          </p:nvSpPr>
          <p:spPr>
            <a:xfrm>
              <a:off x="1411200" y="1711549"/>
              <a:ext cx="131446" cy="76944"/>
            </a:xfrm>
            <a:prstGeom prst="rect">
              <a:avLst/>
            </a:prstGeom>
            <a:solidFill>
              <a:srgbClr val="FFFFFF">
                <a:alpha val="85098"/>
              </a:srgbClr>
            </a:solidFill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it-IT" sz="500" dirty="0">
                  <a:solidFill>
                    <a:srgbClr val="FF0000"/>
                  </a:solidFill>
                </a:rPr>
                <a:t>-2.25</a:t>
              </a:r>
            </a:p>
          </p:txBody>
        </p:sp>
        <p:sp>
          <p:nvSpPr>
            <p:cNvPr id="252" name="CasellaDiTesto 251">
              <a:extLst>
                <a:ext uri="{FF2B5EF4-FFF2-40B4-BE49-F238E27FC236}">
                  <a16:creationId xmlns:a16="http://schemas.microsoft.com/office/drawing/2014/main" id="{D4BABC25-D972-41A3-9AB1-CB527D6DF0CD}"/>
                </a:ext>
              </a:extLst>
            </p:cNvPr>
            <p:cNvSpPr txBox="1"/>
            <p:nvPr/>
          </p:nvSpPr>
          <p:spPr>
            <a:xfrm>
              <a:off x="2349790" y="1077389"/>
              <a:ext cx="110531" cy="76944"/>
            </a:xfrm>
            <a:prstGeom prst="rect">
              <a:avLst/>
            </a:prstGeom>
            <a:solidFill>
              <a:srgbClr val="FFFFFF">
                <a:alpha val="85098"/>
              </a:srgbClr>
            </a:solidFill>
          </p:spPr>
          <p:txBody>
            <a:bodyPr wrap="square" lIns="0" tIns="0" rIns="0" bIns="0" rtlCol="0" anchor="ctr" anchorCtr="0">
              <a:spAutoFit/>
            </a:bodyPr>
            <a:lstStyle/>
            <a:p>
              <a:r>
                <a:rPr lang="it-IT" sz="500" dirty="0">
                  <a:solidFill>
                    <a:srgbClr val="FF0000"/>
                  </a:solidFill>
                </a:rPr>
                <a:t>-1.5</a:t>
              </a:r>
            </a:p>
          </p:txBody>
        </p:sp>
        <p:cxnSp>
          <p:nvCxnSpPr>
            <p:cNvPr id="60" name="Connettore diritto 59">
              <a:extLst>
                <a:ext uri="{FF2B5EF4-FFF2-40B4-BE49-F238E27FC236}">
                  <a16:creationId xmlns:a16="http://schemas.microsoft.com/office/drawing/2014/main" id="{8A9C8CB7-B9C4-46B5-81F8-7C0E71FCFBF2}"/>
                </a:ext>
              </a:extLst>
            </p:cNvPr>
            <p:cNvCxnSpPr>
              <a:cxnSpLocks/>
            </p:cNvCxnSpPr>
            <p:nvPr/>
          </p:nvCxnSpPr>
          <p:spPr>
            <a:xfrm>
              <a:off x="1474874" y="1657182"/>
              <a:ext cx="0" cy="5049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ttore diritto 252">
              <a:extLst>
                <a:ext uri="{FF2B5EF4-FFF2-40B4-BE49-F238E27FC236}">
                  <a16:creationId xmlns:a16="http://schemas.microsoft.com/office/drawing/2014/main" id="{469134DC-2271-4B64-8202-99387F81464A}"/>
                </a:ext>
              </a:extLst>
            </p:cNvPr>
            <p:cNvCxnSpPr>
              <a:cxnSpLocks/>
            </p:cNvCxnSpPr>
            <p:nvPr/>
          </p:nvCxnSpPr>
          <p:spPr>
            <a:xfrm>
              <a:off x="1614280" y="1656862"/>
              <a:ext cx="0" cy="5049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ttore diritto 253">
              <a:extLst>
                <a:ext uri="{FF2B5EF4-FFF2-40B4-BE49-F238E27FC236}">
                  <a16:creationId xmlns:a16="http://schemas.microsoft.com/office/drawing/2014/main" id="{AA116841-7C49-462B-B508-54AB9BDCBDA8}"/>
                </a:ext>
              </a:extLst>
            </p:cNvPr>
            <p:cNvCxnSpPr>
              <a:cxnSpLocks/>
            </p:cNvCxnSpPr>
            <p:nvPr/>
          </p:nvCxnSpPr>
          <p:spPr>
            <a:xfrm>
              <a:off x="1753686" y="1656862"/>
              <a:ext cx="0" cy="5049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ttore diritto 254">
              <a:extLst>
                <a:ext uri="{FF2B5EF4-FFF2-40B4-BE49-F238E27FC236}">
                  <a16:creationId xmlns:a16="http://schemas.microsoft.com/office/drawing/2014/main" id="{DB98A474-FAAD-4A88-B44A-BC1E7BF944D1}"/>
                </a:ext>
              </a:extLst>
            </p:cNvPr>
            <p:cNvCxnSpPr>
              <a:cxnSpLocks/>
            </p:cNvCxnSpPr>
            <p:nvPr/>
          </p:nvCxnSpPr>
          <p:spPr>
            <a:xfrm>
              <a:off x="1893092" y="1656862"/>
              <a:ext cx="0" cy="5049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ttore diritto 255">
              <a:extLst>
                <a:ext uri="{FF2B5EF4-FFF2-40B4-BE49-F238E27FC236}">
                  <a16:creationId xmlns:a16="http://schemas.microsoft.com/office/drawing/2014/main" id="{D5AA1379-1744-48AE-8F03-CBB4C93D7DD8}"/>
                </a:ext>
              </a:extLst>
            </p:cNvPr>
            <p:cNvCxnSpPr>
              <a:cxnSpLocks/>
            </p:cNvCxnSpPr>
            <p:nvPr/>
          </p:nvCxnSpPr>
          <p:spPr>
            <a:xfrm>
              <a:off x="2032498" y="1656862"/>
              <a:ext cx="0" cy="5049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ttore diritto 258">
              <a:extLst>
                <a:ext uri="{FF2B5EF4-FFF2-40B4-BE49-F238E27FC236}">
                  <a16:creationId xmlns:a16="http://schemas.microsoft.com/office/drawing/2014/main" id="{5A06588C-7887-425A-BF37-A1FB8362A9FA}"/>
                </a:ext>
              </a:extLst>
            </p:cNvPr>
            <p:cNvCxnSpPr>
              <a:cxnSpLocks/>
            </p:cNvCxnSpPr>
            <p:nvPr/>
          </p:nvCxnSpPr>
          <p:spPr>
            <a:xfrm>
              <a:off x="2171903" y="1656862"/>
              <a:ext cx="0" cy="5049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ttore diritto 259">
              <a:extLst>
                <a:ext uri="{FF2B5EF4-FFF2-40B4-BE49-F238E27FC236}">
                  <a16:creationId xmlns:a16="http://schemas.microsoft.com/office/drawing/2014/main" id="{0093C7F7-B94F-4E95-ADD0-D4F58554763B}"/>
                </a:ext>
              </a:extLst>
            </p:cNvPr>
            <p:cNvCxnSpPr>
              <a:cxnSpLocks/>
            </p:cNvCxnSpPr>
            <p:nvPr/>
          </p:nvCxnSpPr>
          <p:spPr>
            <a:xfrm>
              <a:off x="2454985" y="1656862"/>
              <a:ext cx="0" cy="5049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ttore diritto 260">
              <a:extLst>
                <a:ext uri="{FF2B5EF4-FFF2-40B4-BE49-F238E27FC236}">
                  <a16:creationId xmlns:a16="http://schemas.microsoft.com/office/drawing/2014/main" id="{AA1E2409-43A9-4F83-9C7C-8A1DF9F2E240}"/>
                </a:ext>
              </a:extLst>
            </p:cNvPr>
            <p:cNvCxnSpPr>
              <a:cxnSpLocks/>
            </p:cNvCxnSpPr>
            <p:nvPr/>
          </p:nvCxnSpPr>
          <p:spPr>
            <a:xfrm>
              <a:off x="2594390" y="1656862"/>
              <a:ext cx="0" cy="5049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62" name="CasellaDiTesto 261">
                  <a:extLst>
                    <a:ext uri="{FF2B5EF4-FFF2-40B4-BE49-F238E27FC236}">
                      <a16:creationId xmlns:a16="http://schemas.microsoft.com/office/drawing/2014/main" id="{7C42FEB6-8ADE-4040-AAF0-2CBE8F92D867}"/>
                    </a:ext>
                  </a:extLst>
                </p:cNvPr>
                <p:cNvSpPr txBox="1"/>
                <p:nvPr/>
              </p:nvSpPr>
              <p:spPr>
                <a:xfrm>
                  <a:off x="2063625" y="685055"/>
                  <a:ext cx="1244850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it-IT" sz="6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𝑃𝑖𝑥𝑒𝑙</m:t>
                        </m:r>
                        <m:r>
                          <a:rPr lang="it-IT" sz="6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6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𝑎𝑡</m:t>
                        </m:r>
                        <m:r>
                          <a:rPr lang="it-IT" sz="6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it-IT" sz="600" b="0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sz="600" b="0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𝑖𝑦</m:t>
                            </m:r>
                            <m:r>
                              <a:rPr lang="it-IT" sz="600" b="0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=1,</m:t>
                            </m:r>
                            <m:r>
                              <a:rPr lang="it-IT" sz="600" b="0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𝑖𝑥</m:t>
                            </m:r>
                            <m:r>
                              <a:rPr lang="it-IT" sz="600" b="0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=2</m:t>
                            </m:r>
                          </m:e>
                        </m:d>
                      </m:oMath>
                    </m:oMathPara>
                  </a14:m>
                  <a:endParaRPr lang="it-IT" sz="600" i="1" dirty="0">
                    <a:solidFill>
                      <a:schemeClr val="accent1"/>
                    </a:solidFill>
                    <a:latin typeface="Cambria Math" panose="020405030504060302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it-IT" sz="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𝑃𝑜𝑖𝑛𝑡</m:t>
                        </m:r>
                        <m:r>
                          <a:rPr lang="it-IT" sz="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𝑎𝑡</m:t>
                        </m:r>
                        <m:r>
                          <a:rPr lang="it-IT" sz="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it-IT" sz="600" b="0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sz="60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it-IT" sz="60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=−1.5,</m:t>
                            </m:r>
                            <m:r>
                              <a:rPr lang="it-IT" sz="60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it-IT" sz="600" b="0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it-IT" sz="60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−1.125</m:t>
                            </m:r>
                          </m:e>
                        </m:d>
                      </m:oMath>
                    </m:oMathPara>
                  </a14:m>
                  <a:endParaRPr lang="it-IT" sz="600" b="0" i="1" dirty="0">
                    <a:solidFill>
                      <a:schemeClr val="accent1"/>
                    </a:solidFill>
                    <a:latin typeface="Cambria Math" panose="020405030504060302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it-IT" sz="600" b="0" i="1" dirty="0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𝐶𝑜𝑚𝑝𝑙𝑒𝑥</m:t>
                        </m:r>
                        <m:r>
                          <a:rPr lang="it-IT" sz="600" b="0" i="1" dirty="0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600" b="0" i="1" dirty="0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𝑛𝑢𝑚</m:t>
                        </m:r>
                        <m:r>
                          <a:rPr lang="it-IT" sz="600" b="0" i="1" dirty="0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.  </m:t>
                        </m:r>
                        <m:r>
                          <a:rPr lang="it-IT" sz="600" b="0" i="1" dirty="0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it-IT" sz="600" b="0" i="1" dirty="0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=−1.5−1.125</m:t>
                        </m:r>
                        <m:r>
                          <a:rPr lang="it-IT" sz="600" b="0" i="1" dirty="0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oMath>
                    </m:oMathPara>
                  </a14:m>
                  <a:endParaRPr lang="it-IT" sz="600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>
            <p:sp>
              <p:nvSpPr>
                <p:cNvPr id="262" name="CasellaDiTesto 261">
                  <a:extLst>
                    <a:ext uri="{FF2B5EF4-FFF2-40B4-BE49-F238E27FC236}">
                      <a16:creationId xmlns:a16="http://schemas.microsoft.com/office/drawing/2014/main" id="{7C42FEB6-8ADE-4040-AAF0-2CBE8F92D86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63625" y="685055"/>
                  <a:ext cx="1244850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3431" b="-13043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63" name="Figura a mano libera: forma 262">
              <a:extLst>
                <a:ext uri="{FF2B5EF4-FFF2-40B4-BE49-F238E27FC236}">
                  <a16:creationId xmlns:a16="http://schemas.microsoft.com/office/drawing/2014/main" id="{E9E0F9B5-EFEB-49CC-80B3-2A71AED8E66C}"/>
                </a:ext>
              </a:extLst>
            </p:cNvPr>
            <p:cNvSpPr/>
            <p:nvPr/>
          </p:nvSpPr>
          <p:spPr>
            <a:xfrm>
              <a:off x="1757668" y="846589"/>
              <a:ext cx="169652" cy="415481"/>
            </a:xfrm>
            <a:custGeom>
              <a:avLst/>
              <a:gdLst>
                <a:gd name="connsiteX0" fmla="*/ 0 w 542925"/>
                <a:gd name="connsiteY0" fmla="*/ 325346 h 325346"/>
                <a:gd name="connsiteX1" fmla="*/ 330200 w 542925"/>
                <a:gd name="connsiteY1" fmla="*/ 49121 h 325346"/>
                <a:gd name="connsiteX2" fmla="*/ 542925 w 542925"/>
                <a:gd name="connsiteY2" fmla="*/ 1496 h 325346"/>
                <a:gd name="connsiteX0" fmla="*/ 0 w 542925"/>
                <a:gd name="connsiteY0" fmla="*/ 332581 h 332581"/>
                <a:gd name="connsiteX1" fmla="*/ 158893 w 542925"/>
                <a:gd name="connsiteY1" fmla="*/ 34131 h 332581"/>
                <a:gd name="connsiteX2" fmla="*/ 542925 w 542925"/>
                <a:gd name="connsiteY2" fmla="*/ 8731 h 332581"/>
                <a:gd name="connsiteX0" fmla="*/ 0 w 542925"/>
                <a:gd name="connsiteY0" fmla="*/ 332581 h 332581"/>
                <a:gd name="connsiteX1" fmla="*/ 158893 w 542925"/>
                <a:gd name="connsiteY1" fmla="*/ 34131 h 332581"/>
                <a:gd name="connsiteX2" fmla="*/ 542925 w 542925"/>
                <a:gd name="connsiteY2" fmla="*/ 8731 h 332581"/>
                <a:gd name="connsiteX0" fmla="*/ 0 w 542925"/>
                <a:gd name="connsiteY0" fmla="*/ 332581 h 332581"/>
                <a:gd name="connsiteX1" fmla="*/ 158893 w 542925"/>
                <a:gd name="connsiteY1" fmla="*/ 34131 h 332581"/>
                <a:gd name="connsiteX2" fmla="*/ 542925 w 542925"/>
                <a:gd name="connsiteY2" fmla="*/ 8731 h 332581"/>
                <a:gd name="connsiteX0" fmla="*/ 0 w 371618"/>
                <a:gd name="connsiteY0" fmla="*/ 336038 h 336038"/>
                <a:gd name="connsiteX1" fmla="*/ 158893 w 371618"/>
                <a:gd name="connsiteY1" fmla="*/ 37588 h 336038"/>
                <a:gd name="connsiteX2" fmla="*/ 371618 w 371618"/>
                <a:gd name="connsiteY2" fmla="*/ 5838 h 336038"/>
                <a:gd name="connsiteX0" fmla="*/ 0 w 371618"/>
                <a:gd name="connsiteY0" fmla="*/ 338931 h 338931"/>
                <a:gd name="connsiteX1" fmla="*/ 149877 w 371618"/>
                <a:gd name="connsiteY1" fmla="*/ 34131 h 338931"/>
                <a:gd name="connsiteX2" fmla="*/ 371618 w 371618"/>
                <a:gd name="connsiteY2" fmla="*/ 8731 h 338931"/>
                <a:gd name="connsiteX0" fmla="*/ 0 w 371618"/>
                <a:gd name="connsiteY0" fmla="*/ 332795 h 332795"/>
                <a:gd name="connsiteX1" fmla="*/ 149877 w 371618"/>
                <a:gd name="connsiteY1" fmla="*/ 27995 h 332795"/>
                <a:gd name="connsiteX2" fmla="*/ 371618 w 371618"/>
                <a:gd name="connsiteY2" fmla="*/ 2595 h 332795"/>
                <a:gd name="connsiteX0" fmla="*/ 0 w 371618"/>
                <a:gd name="connsiteY0" fmla="*/ 332795 h 332795"/>
                <a:gd name="connsiteX1" fmla="*/ 149877 w 371618"/>
                <a:gd name="connsiteY1" fmla="*/ 27995 h 332795"/>
                <a:gd name="connsiteX2" fmla="*/ 371618 w 371618"/>
                <a:gd name="connsiteY2" fmla="*/ 2595 h 332795"/>
                <a:gd name="connsiteX0" fmla="*/ 0 w 371618"/>
                <a:gd name="connsiteY0" fmla="*/ 331351 h 331351"/>
                <a:gd name="connsiteX1" fmla="*/ 109304 w 371618"/>
                <a:gd name="connsiteY1" fmla="*/ 34097 h 331351"/>
                <a:gd name="connsiteX2" fmla="*/ 371618 w 371618"/>
                <a:gd name="connsiteY2" fmla="*/ 1151 h 331351"/>
                <a:gd name="connsiteX0" fmla="*/ 0 w 240884"/>
                <a:gd name="connsiteY0" fmla="*/ 329181 h 329181"/>
                <a:gd name="connsiteX1" fmla="*/ 109304 w 240884"/>
                <a:gd name="connsiteY1" fmla="*/ 31927 h 329181"/>
                <a:gd name="connsiteX2" fmla="*/ 240884 w 240884"/>
                <a:gd name="connsiteY2" fmla="*/ 1497 h 329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0884" h="329181">
                  <a:moveTo>
                    <a:pt x="0" y="329181"/>
                  </a:moveTo>
                  <a:cubicBezTo>
                    <a:pt x="61250" y="183131"/>
                    <a:pt x="-12739" y="79552"/>
                    <a:pt x="109304" y="31927"/>
                  </a:cubicBezTo>
                  <a:cubicBezTo>
                    <a:pt x="226839" y="-2998"/>
                    <a:pt x="179765" y="-1678"/>
                    <a:pt x="240884" y="1497"/>
                  </a:cubicBezTo>
                </a:path>
              </a:pathLst>
            </a:custGeom>
            <a:noFill/>
            <a:ln>
              <a:solidFill>
                <a:schemeClr val="accent6">
                  <a:lumMod val="75000"/>
                </a:schemeClr>
              </a:solidFill>
              <a:headEnd type="oval" w="sm" len="sm"/>
              <a:tailEnd type="stealt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264" name="Parentesi graffa aperta 263">
              <a:extLst>
                <a:ext uri="{FF2B5EF4-FFF2-40B4-BE49-F238E27FC236}">
                  <a16:creationId xmlns:a16="http://schemas.microsoft.com/office/drawing/2014/main" id="{F4069F57-28F4-4BD2-8BF2-9F02FFE96556}"/>
                </a:ext>
              </a:extLst>
            </p:cNvPr>
            <p:cNvSpPr/>
            <p:nvPr/>
          </p:nvSpPr>
          <p:spPr>
            <a:xfrm>
              <a:off x="1960400" y="673092"/>
              <a:ext cx="140015" cy="342173"/>
            </a:xfrm>
            <a:prstGeom prst="leftBrace">
              <a:avLst>
                <a:gd name="adj1" fmla="val 44615"/>
                <a:gd name="adj2" fmla="val 50000"/>
              </a:avLst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160999657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2588</TotalTime>
  <Words>180</Words>
  <Application>Microsoft Office PowerPoint</Application>
  <PresentationFormat>Widescreen</PresentationFormat>
  <Paragraphs>90</Paragraphs>
  <Slides>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Raffaele Cappelli</dc:creator>
  <cp:lastModifiedBy>Raffaele Cappelli</cp:lastModifiedBy>
  <cp:revision>1</cp:revision>
  <dcterms:created xsi:type="dcterms:W3CDTF">2021-08-01T11:02:21Z</dcterms:created>
  <dcterms:modified xsi:type="dcterms:W3CDTF">2021-08-25T06:55:38Z</dcterms:modified>
</cp:coreProperties>
</file>